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329" r:id="rId3"/>
    <p:sldId id="296" r:id="rId4"/>
    <p:sldId id="294" r:id="rId5"/>
    <p:sldId id="257" r:id="rId6"/>
    <p:sldId id="298" r:id="rId7"/>
    <p:sldId id="316" r:id="rId8"/>
    <p:sldId id="317" r:id="rId9"/>
    <p:sldId id="318" r:id="rId10"/>
    <p:sldId id="319" r:id="rId11"/>
    <p:sldId id="320" r:id="rId12"/>
    <p:sldId id="321" r:id="rId13"/>
    <p:sldId id="276" r:id="rId14"/>
    <p:sldId id="322" r:id="rId15"/>
    <p:sldId id="323" r:id="rId16"/>
    <p:sldId id="324" r:id="rId17"/>
    <p:sldId id="325" r:id="rId18"/>
    <p:sldId id="326" r:id="rId19"/>
    <p:sldId id="277" r:id="rId20"/>
    <p:sldId id="278" r:id="rId21"/>
    <p:sldId id="327" r:id="rId22"/>
    <p:sldId id="280" r:id="rId23"/>
    <p:sldId id="328" r:id="rId24"/>
    <p:sldId id="281" r:id="rId25"/>
    <p:sldId id="282" r:id="rId26"/>
    <p:sldId id="283" r:id="rId27"/>
    <p:sldId id="279" r:id="rId28"/>
    <p:sldId id="332" r:id="rId29"/>
    <p:sldId id="268" r:id="rId30"/>
    <p:sldId id="258" r:id="rId31"/>
    <p:sldId id="259" r:id="rId32"/>
    <p:sldId id="284" r:id="rId33"/>
    <p:sldId id="261" r:id="rId34"/>
    <p:sldId id="260" r:id="rId35"/>
    <p:sldId id="285" r:id="rId36"/>
    <p:sldId id="265" r:id="rId37"/>
    <p:sldId id="307" r:id="rId38"/>
    <p:sldId id="291" r:id="rId39"/>
    <p:sldId id="292" r:id="rId40"/>
    <p:sldId id="263" r:id="rId41"/>
    <p:sldId id="309" r:id="rId42"/>
    <p:sldId id="308" r:id="rId43"/>
    <p:sldId id="287" r:id="rId44"/>
    <p:sldId id="264" r:id="rId45"/>
    <p:sldId id="310" r:id="rId46"/>
    <p:sldId id="311" r:id="rId47"/>
    <p:sldId id="286" r:id="rId48"/>
    <p:sldId id="266" r:id="rId49"/>
    <p:sldId id="312" r:id="rId50"/>
    <p:sldId id="313" r:id="rId51"/>
    <p:sldId id="314" r:id="rId52"/>
    <p:sldId id="275" r:id="rId53"/>
    <p:sldId id="306" r:id="rId54"/>
    <p:sldId id="290" r:id="rId55"/>
    <p:sldId id="293" r:id="rId56"/>
    <p:sldId id="271" r:id="rId57"/>
    <p:sldId id="299" r:id="rId58"/>
    <p:sldId id="300" r:id="rId59"/>
    <p:sldId id="288" r:id="rId60"/>
    <p:sldId id="272" r:id="rId61"/>
    <p:sldId id="301" r:id="rId62"/>
    <p:sldId id="302" r:id="rId63"/>
    <p:sldId id="289" r:id="rId64"/>
    <p:sldId id="273" r:id="rId65"/>
    <p:sldId id="303" r:id="rId66"/>
    <p:sldId id="304" r:id="rId67"/>
    <p:sldId id="305" r:id="rId68"/>
    <p:sldId id="274" r:id="rId69"/>
    <p:sldId id="330" r:id="rId70"/>
    <p:sldId id="331" r:id="rId71"/>
    <p:sldId id="267" r:id="rId72"/>
    <p:sldId id="297"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3F65041-5A18-4D44-AAC4-A5DD5C55B405}">
          <p14:sldIdLst>
            <p14:sldId id="256"/>
          </p14:sldIdLst>
        </p14:section>
        <p14:section name="introduce" id="{80C05D17-DB60-41C8-BCEA-82DD7D8488A1}">
          <p14:sldIdLst>
            <p14:sldId id="329"/>
            <p14:sldId id="296"/>
            <p14:sldId id="294"/>
            <p14:sldId id="257"/>
            <p14:sldId id="298"/>
            <p14:sldId id="316"/>
            <p14:sldId id="317"/>
            <p14:sldId id="318"/>
            <p14:sldId id="319"/>
            <p14:sldId id="320"/>
            <p14:sldId id="321"/>
          </p14:sldIdLst>
        </p14:section>
        <p14:section name="Installation" id="{009F5AAA-036C-419A-8A56-27EAC997FF79}">
          <p14:sldIdLst>
            <p14:sldId id="276"/>
            <p14:sldId id="322"/>
            <p14:sldId id="323"/>
            <p14:sldId id="324"/>
            <p14:sldId id="325"/>
            <p14:sldId id="326"/>
          </p14:sldIdLst>
        </p14:section>
        <p14:section name="GUI introduce" id="{0E5F4BF2-797B-41D0-B7D4-F0B483F685CF}">
          <p14:sldIdLst>
            <p14:sldId id="277"/>
            <p14:sldId id="278"/>
            <p14:sldId id="327"/>
            <p14:sldId id="280"/>
            <p14:sldId id="328"/>
            <p14:sldId id="281"/>
            <p14:sldId id="282"/>
            <p14:sldId id="283"/>
            <p14:sldId id="279"/>
            <p14:sldId id="332"/>
          </p14:sldIdLst>
        </p14:section>
        <p14:section name="Demo (OCR)" id="{91EBF9A4-4B6F-490C-B24B-419B8EFB5541}">
          <p14:sldIdLst>
            <p14:sldId id="268"/>
            <p14:sldId id="258"/>
            <p14:sldId id="259"/>
            <p14:sldId id="284"/>
            <p14:sldId id="261"/>
            <p14:sldId id="260"/>
            <p14:sldId id="285"/>
            <p14:sldId id="265"/>
          </p14:sldIdLst>
        </p14:section>
        <p14:section name="Demo (CHT)" id="{BA65A297-DB80-4B23-B28B-E06B156BC0DB}">
          <p14:sldIdLst>
            <p14:sldId id="307"/>
            <p14:sldId id="291"/>
            <p14:sldId id="292"/>
            <p14:sldId id="263"/>
            <p14:sldId id="309"/>
            <p14:sldId id="308"/>
            <p14:sldId id="287"/>
            <p14:sldId id="264"/>
            <p14:sldId id="310"/>
            <p14:sldId id="311"/>
            <p14:sldId id="286"/>
            <p14:sldId id="266"/>
            <p14:sldId id="312"/>
            <p14:sldId id="313"/>
            <p14:sldId id="314"/>
            <p14:sldId id="275"/>
          </p14:sldIdLst>
        </p14:section>
        <p14:section name="Demo (JP)" id="{14A7F082-F29B-4420-BEE1-0AB21342833E}">
          <p14:sldIdLst>
            <p14:sldId id="306"/>
            <p14:sldId id="290"/>
            <p14:sldId id="293"/>
            <p14:sldId id="271"/>
            <p14:sldId id="299"/>
            <p14:sldId id="300"/>
            <p14:sldId id="288"/>
            <p14:sldId id="272"/>
            <p14:sldId id="301"/>
            <p14:sldId id="302"/>
            <p14:sldId id="289"/>
            <p14:sldId id="273"/>
            <p14:sldId id="303"/>
            <p14:sldId id="304"/>
            <p14:sldId id="305"/>
            <p14:sldId id="274"/>
          </p14:sldIdLst>
        </p14:section>
        <p14:section name="Conclusion" id="{8B938A1B-3F33-4D9E-8E7A-D2215666FEEB}">
          <p14:sldIdLst>
            <p14:sldId id="330"/>
            <p14:sldId id="331"/>
            <p14:sldId id="267"/>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8" d="100"/>
          <a:sy n="158" d="100"/>
        </p:scale>
        <p:origin x="37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家畯 林" userId="592ebaa1701d01c6" providerId="LiveId" clId="{95B1D358-421C-449E-8C03-C300FAFC25AE}"/>
    <pc:docChg chg="undo redo custSel addSld delSld modSld sldOrd addSection delSection modSection">
      <pc:chgData name="家畯 林" userId="592ebaa1701d01c6" providerId="LiveId" clId="{95B1D358-421C-449E-8C03-C300FAFC25AE}" dt="2025-10-05T13:26:15.497" v="11947" actId="20577"/>
      <pc:docMkLst>
        <pc:docMk/>
      </pc:docMkLst>
      <pc:sldChg chg="modSp mod">
        <pc:chgData name="家畯 林" userId="592ebaa1701d01c6" providerId="LiveId" clId="{95B1D358-421C-449E-8C03-C300FAFC25AE}" dt="2025-10-05T13:26:15.497" v="11947" actId="20577"/>
        <pc:sldMkLst>
          <pc:docMk/>
          <pc:sldMk cId="982884317" sldId="256"/>
        </pc:sldMkLst>
        <pc:spChg chg="mod">
          <ac:chgData name="家畯 林" userId="592ebaa1701d01c6" providerId="LiveId" clId="{95B1D358-421C-449E-8C03-C300FAFC25AE}" dt="2025-09-26T13:25:07.884" v="6428"/>
          <ac:spMkLst>
            <pc:docMk/>
            <pc:sldMk cId="982884317" sldId="256"/>
            <ac:spMk id="2" creationId="{7584A876-A702-45B5-B0C0-FE10493C02AE}"/>
          </ac:spMkLst>
        </pc:spChg>
        <pc:spChg chg="mod">
          <ac:chgData name="家畯 林" userId="592ebaa1701d01c6" providerId="LiveId" clId="{95B1D358-421C-449E-8C03-C300FAFC25AE}" dt="2025-10-05T13:26:15.497" v="11947" actId="20577"/>
          <ac:spMkLst>
            <pc:docMk/>
            <pc:sldMk cId="982884317" sldId="256"/>
            <ac:spMk id="3" creationId="{BE15F8EB-6232-4A07-99D1-9CBF1824254D}"/>
          </ac:spMkLst>
        </pc:spChg>
      </pc:sldChg>
      <pc:sldChg chg="ord">
        <pc:chgData name="家畯 林" userId="592ebaa1701d01c6" providerId="LiveId" clId="{95B1D358-421C-449E-8C03-C300FAFC25AE}" dt="2025-09-26T14:05:14.651" v="7259"/>
        <pc:sldMkLst>
          <pc:docMk/>
          <pc:sldMk cId="1303883232" sldId="257"/>
        </pc:sldMkLst>
      </pc:sldChg>
      <pc:sldChg chg="modSp mod">
        <pc:chgData name="家畯 林" userId="592ebaa1701d01c6" providerId="LiveId" clId="{95B1D358-421C-449E-8C03-C300FAFC25AE}" dt="2025-09-15T11:00:40.160" v="5821"/>
        <pc:sldMkLst>
          <pc:docMk/>
          <pc:sldMk cId="3189246754" sldId="258"/>
        </pc:sldMkLst>
        <pc:spChg chg="mod">
          <ac:chgData name="家畯 林" userId="592ebaa1701d01c6" providerId="LiveId" clId="{95B1D358-421C-449E-8C03-C300FAFC25AE}" dt="2025-09-13T15:38:31.277" v="4939" actId="20577"/>
          <ac:spMkLst>
            <pc:docMk/>
            <pc:sldMk cId="3189246754" sldId="258"/>
            <ac:spMk id="2" creationId="{1F9493A5-6776-4570-B2F1-1EF180E7B1A9}"/>
          </ac:spMkLst>
        </pc:spChg>
        <pc:spChg chg="mod">
          <ac:chgData name="家畯 林" userId="592ebaa1701d01c6" providerId="LiveId" clId="{95B1D358-421C-449E-8C03-C300FAFC25AE}" dt="2025-09-15T11:00:40.160" v="5821"/>
          <ac:spMkLst>
            <pc:docMk/>
            <pc:sldMk cId="3189246754" sldId="258"/>
            <ac:spMk id="3" creationId="{D11FC534-EEED-4675-85C2-7B00A2383794}"/>
          </ac:spMkLst>
        </pc:spChg>
      </pc:sldChg>
      <pc:sldChg chg="modSp mod">
        <pc:chgData name="家畯 林" userId="592ebaa1701d01c6" providerId="LiveId" clId="{95B1D358-421C-449E-8C03-C300FAFC25AE}" dt="2025-09-11T16:23:15.370" v="57" actId="255"/>
        <pc:sldMkLst>
          <pc:docMk/>
          <pc:sldMk cId="2592450563" sldId="259"/>
        </pc:sldMkLst>
        <pc:spChg chg="mod">
          <ac:chgData name="家畯 林" userId="592ebaa1701d01c6" providerId="LiveId" clId="{95B1D358-421C-449E-8C03-C300FAFC25AE}" dt="2025-09-11T16:23:15.370" v="57" actId="255"/>
          <ac:spMkLst>
            <pc:docMk/>
            <pc:sldMk cId="2592450563" sldId="259"/>
            <ac:spMk id="3" creationId="{751BF2A8-E214-4270-9554-07D8EE10E0BC}"/>
          </ac:spMkLst>
        </pc:spChg>
      </pc:sldChg>
      <pc:sldChg chg="modSp mod">
        <pc:chgData name="家畯 林" userId="592ebaa1701d01c6" providerId="LiveId" clId="{95B1D358-421C-449E-8C03-C300FAFC25AE}" dt="2025-09-13T10:08:15.553" v="1838" actId="207"/>
        <pc:sldMkLst>
          <pc:docMk/>
          <pc:sldMk cId="3226727461" sldId="260"/>
        </pc:sldMkLst>
        <pc:spChg chg="mod">
          <ac:chgData name="家畯 林" userId="592ebaa1701d01c6" providerId="LiveId" clId="{95B1D358-421C-449E-8C03-C300FAFC25AE}" dt="2025-09-11T16:48:58.291" v="249" actId="20577"/>
          <ac:spMkLst>
            <pc:docMk/>
            <pc:sldMk cId="3226727461" sldId="260"/>
            <ac:spMk id="2" creationId="{25238081-C0A3-4E19-969D-C13C05278F0E}"/>
          </ac:spMkLst>
        </pc:spChg>
        <pc:spChg chg="mod">
          <ac:chgData name="家畯 林" userId="592ebaa1701d01c6" providerId="LiveId" clId="{95B1D358-421C-449E-8C03-C300FAFC25AE}" dt="2025-09-13T10:08:15.553" v="1838" actId="207"/>
          <ac:spMkLst>
            <pc:docMk/>
            <pc:sldMk cId="3226727461" sldId="260"/>
            <ac:spMk id="3" creationId="{52E752F5-E3DF-413F-B434-BDCB1A0C0CA8}"/>
          </ac:spMkLst>
        </pc:spChg>
      </pc:sldChg>
      <pc:sldChg chg="addSp delSp modSp mod ord">
        <pc:chgData name="家畯 林" userId="592ebaa1701d01c6" providerId="LiveId" clId="{95B1D358-421C-449E-8C03-C300FAFC25AE}" dt="2025-09-11T18:09:20.342" v="379"/>
        <pc:sldMkLst>
          <pc:docMk/>
          <pc:sldMk cId="250180870" sldId="261"/>
        </pc:sldMkLst>
        <pc:spChg chg="mod">
          <ac:chgData name="家畯 林" userId="592ebaa1701d01c6" providerId="LiveId" clId="{95B1D358-421C-449E-8C03-C300FAFC25AE}" dt="2025-09-11T18:09:08.892" v="375"/>
          <ac:spMkLst>
            <pc:docMk/>
            <pc:sldMk cId="250180870" sldId="261"/>
            <ac:spMk id="2" creationId="{C1C7C52A-D030-4654-BF0C-8AAF59050727}"/>
          </ac:spMkLst>
        </pc:spChg>
        <pc:spChg chg="del mod">
          <ac:chgData name="家畯 林" userId="592ebaa1701d01c6" providerId="LiveId" clId="{95B1D358-421C-449E-8C03-C300FAFC25AE}" dt="2025-09-11T18:05:50.256" v="354" actId="931"/>
          <ac:spMkLst>
            <pc:docMk/>
            <pc:sldMk cId="250180870" sldId="261"/>
            <ac:spMk id="3" creationId="{BF77E400-D1A6-496A-886E-87AA163C59A2}"/>
          </ac:spMkLst>
        </pc:spChg>
        <pc:spChg chg="add del mod">
          <ac:chgData name="家畯 林" userId="592ebaa1701d01c6" providerId="LiveId" clId="{95B1D358-421C-449E-8C03-C300FAFC25AE}" dt="2025-09-11T18:08:52.550" v="356" actId="931"/>
          <ac:spMkLst>
            <pc:docMk/>
            <pc:sldMk cId="250180870" sldId="261"/>
            <ac:spMk id="7" creationId="{8A142F20-7EE6-4572-9CE8-B9921545557C}"/>
          </ac:spMkLst>
        </pc:spChg>
        <pc:picChg chg="add del mod">
          <ac:chgData name="家畯 林" userId="592ebaa1701d01c6" providerId="LiveId" clId="{95B1D358-421C-449E-8C03-C300FAFC25AE}" dt="2025-09-11T18:08:46.808" v="355" actId="478"/>
          <ac:picMkLst>
            <pc:docMk/>
            <pc:sldMk cId="250180870" sldId="261"/>
            <ac:picMk id="5" creationId="{C85878E0-28A6-4F38-8AED-2676C0AABC07}"/>
          </ac:picMkLst>
        </pc:picChg>
        <pc:picChg chg="add mod">
          <ac:chgData name="家畯 林" userId="592ebaa1701d01c6" providerId="LiveId" clId="{95B1D358-421C-449E-8C03-C300FAFC25AE}" dt="2025-09-11T18:08:52.550" v="356" actId="931"/>
          <ac:picMkLst>
            <pc:docMk/>
            <pc:sldMk cId="250180870" sldId="261"/>
            <ac:picMk id="9" creationId="{589C14D9-4727-4D9F-89A4-D8E9B0A120A0}"/>
          </ac:picMkLst>
        </pc:picChg>
      </pc:sldChg>
      <pc:sldChg chg="addSp delSp modSp del mod">
        <pc:chgData name="家畯 林" userId="592ebaa1701d01c6" providerId="LiveId" clId="{95B1D358-421C-449E-8C03-C300FAFC25AE}" dt="2025-09-11T16:44:01.966" v="219" actId="47"/>
        <pc:sldMkLst>
          <pc:docMk/>
          <pc:sldMk cId="2943163530" sldId="262"/>
        </pc:sldMkLst>
        <pc:spChg chg="del">
          <ac:chgData name="家畯 林" userId="592ebaa1701d01c6" providerId="LiveId" clId="{95B1D358-421C-449E-8C03-C300FAFC25AE}" dt="2025-09-11T16:25:19.901" v="58" actId="478"/>
          <ac:spMkLst>
            <pc:docMk/>
            <pc:sldMk cId="2943163530" sldId="262"/>
            <ac:spMk id="3" creationId="{B4B9899B-445C-4AF3-BC46-A8A5A5525B5B}"/>
          </ac:spMkLst>
        </pc:spChg>
        <pc:spChg chg="del">
          <ac:chgData name="家畯 林" userId="592ebaa1701d01c6" providerId="LiveId" clId="{95B1D358-421C-449E-8C03-C300FAFC25AE}" dt="2025-09-11T16:25:19.901" v="58" actId="478"/>
          <ac:spMkLst>
            <pc:docMk/>
            <pc:sldMk cId="2943163530" sldId="262"/>
            <ac:spMk id="5" creationId="{6E045648-CEAC-40A4-928C-7982B49185DA}"/>
          </ac:spMkLst>
        </pc:spChg>
        <pc:spChg chg="add mod">
          <ac:chgData name="家畯 林" userId="592ebaa1701d01c6" providerId="LiveId" clId="{95B1D358-421C-449E-8C03-C300FAFC25AE}" dt="2025-09-11T16:25:19.901" v="58" actId="478"/>
          <ac:spMkLst>
            <pc:docMk/>
            <pc:sldMk cId="2943163530" sldId="262"/>
            <ac:spMk id="6" creationId="{C64D86D5-409C-46AD-8008-1BE4A8058E07}"/>
          </ac:spMkLst>
        </pc:spChg>
      </pc:sldChg>
      <pc:sldChg chg="modSp mod">
        <pc:chgData name="家畯 林" userId="592ebaa1701d01c6" providerId="LiveId" clId="{95B1D358-421C-449E-8C03-C300FAFC25AE}" dt="2025-09-13T14:59:53.541" v="4658" actId="207"/>
        <pc:sldMkLst>
          <pc:docMk/>
          <pc:sldMk cId="1504041844" sldId="263"/>
        </pc:sldMkLst>
        <pc:spChg chg="mod">
          <ac:chgData name="家畯 林" userId="592ebaa1701d01c6" providerId="LiveId" clId="{95B1D358-421C-449E-8C03-C300FAFC25AE}" dt="2025-09-13T14:47:58.891" v="4591" actId="20577"/>
          <ac:spMkLst>
            <pc:docMk/>
            <pc:sldMk cId="1504041844" sldId="263"/>
            <ac:spMk id="2" creationId="{A0F77EFF-20E2-4BD8-82D1-CCB406CBC2E4}"/>
          </ac:spMkLst>
        </pc:spChg>
        <pc:spChg chg="mod">
          <ac:chgData name="家畯 林" userId="592ebaa1701d01c6" providerId="LiveId" clId="{95B1D358-421C-449E-8C03-C300FAFC25AE}" dt="2025-09-13T14:59:53.541" v="4658" actId="207"/>
          <ac:spMkLst>
            <pc:docMk/>
            <pc:sldMk cId="1504041844" sldId="263"/>
            <ac:spMk id="3" creationId="{55440FC0-C22D-4C73-81CD-416D542FE6C1}"/>
          </ac:spMkLst>
        </pc:spChg>
      </pc:sldChg>
      <pc:sldChg chg="modSp mod">
        <pc:chgData name="家畯 林" userId="592ebaa1701d01c6" providerId="LiveId" clId="{95B1D358-421C-449E-8C03-C300FAFC25AE}" dt="2025-09-13T10:00:55.858" v="1801" actId="207"/>
        <pc:sldMkLst>
          <pc:docMk/>
          <pc:sldMk cId="2502122194" sldId="264"/>
        </pc:sldMkLst>
        <pc:spChg chg="mod">
          <ac:chgData name="家畯 林" userId="592ebaa1701d01c6" providerId="LiveId" clId="{95B1D358-421C-449E-8C03-C300FAFC25AE}" dt="2025-09-11T18:09:38.475" v="385"/>
          <ac:spMkLst>
            <pc:docMk/>
            <pc:sldMk cId="2502122194" sldId="264"/>
            <ac:spMk id="2" creationId="{16F6F944-AFE7-46F4-ACF9-38C7BA663AEE}"/>
          </ac:spMkLst>
        </pc:spChg>
        <pc:spChg chg="mod">
          <ac:chgData name="家畯 林" userId="592ebaa1701d01c6" providerId="LiveId" clId="{95B1D358-421C-449E-8C03-C300FAFC25AE}" dt="2025-09-13T10:00:55.858" v="1801" actId="207"/>
          <ac:spMkLst>
            <pc:docMk/>
            <pc:sldMk cId="2502122194" sldId="264"/>
            <ac:spMk id="3" creationId="{DB04155A-2C6A-4843-ACB3-EB58AC5444B8}"/>
          </ac:spMkLst>
        </pc:spChg>
      </pc:sldChg>
      <pc:sldChg chg="modSp mod ord">
        <pc:chgData name="家畯 林" userId="592ebaa1701d01c6" providerId="LiveId" clId="{95B1D358-421C-449E-8C03-C300FAFC25AE}" dt="2025-09-13T10:08:24.905" v="1839" actId="207"/>
        <pc:sldMkLst>
          <pc:docMk/>
          <pc:sldMk cId="1496407571" sldId="265"/>
        </pc:sldMkLst>
        <pc:spChg chg="mod">
          <ac:chgData name="家畯 林" userId="592ebaa1701d01c6" providerId="LiveId" clId="{95B1D358-421C-449E-8C03-C300FAFC25AE}" dt="2025-09-11T16:43:57.176" v="218" actId="20577"/>
          <ac:spMkLst>
            <pc:docMk/>
            <pc:sldMk cId="1496407571" sldId="265"/>
            <ac:spMk id="2" creationId="{8530B9FF-B7B2-4B0D-9B17-46D50285E44C}"/>
          </ac:spMkLst>
        </pc:spChg>
        <pc:spChg chg="mod">
          <ac:chgData name="家畯 林" userId="592ebaa1701d01c6" providerId="LiveId" clId="{95B1D358-421C-449E-8C03-C300FAFC25AE}" dt="2025-09-13T10:08:24.905" v="1839" actId="207"/>
          <ac:spMkLst>
            <pc:docMk/>
            <pc:sldMk cId="1496407571" sldId="265"/>
            <ac:spMk id="3" creationId="{DDCA2B89-2114-4AD2-ADBB-F432CE1B6194}"/>
          </ac:spMkLst>
        </pc:spChg>
      </pc:sldChg>
      <pc:sldChg chg="modSp add mod">
        <pc:chgData name="家畯 林" userId="592ebaa1701d01c6" providerId="LiveId" clId="{95B1D358-421C-449E-8C03-C300FAFC25AE}" dt="2025-09-13T10:00:40.833" v="1798" actId="20578"/>
        <pc:sldMkLst>
          <pc:docMk/>
          <pc:sldMk cId="69889573" sldId="266"/>
        </pc:sldMkLst>
        <pc:spChg chg="mod">
          <ac:chgData name="家畯 林" userId="592ebaa1701d01c6" providerId="LiveId" clId="{95B1D358-421C-449E-8C03-C300FAFC25AE}" dt="2025-09-11T16:44:21.482" v="231"/>
          <ac:spMkLst>
            <pc:docMk/>
            <pc:sldMk cId="69889573" sldId="266"/>
            <ac:spMk id="2" creationId="{16F6F944-AFE7-46F4-ACF9-38C7BA663AEE}"/>
          </ac:spMkLst>
        </pc:spChg>
        <pc:spChg chg="mod">
          <ac:chgData name="家畯 林" userId="592ebaa1701d01c6" providerId="LiveId" clId="{95B1D358-421C-449E-8C03-C300FAFC25AE}" dt="2025-09-13T10:00:40.833" v="1798" actId="20578"/>
          <ac:spMkLst>
            <pc:docMk/>
            <pc:sldMk cId="69889573" sldId="266"/>
            <ac:spMk id="3" creationId="{DB04155A-2C6A-4843-ACB3-EB58AC5444B8}"/>
          </ac:spMkLst>
        </pc:spChg>
      </pc:sldChg>
      <pc:sldChg chg="add del">
        <pc:chgData name="家畯 林" userId="592ebaa1701d01c6" providerId="LiveId" clId="{95B1D358-421C-449E-8C03-C300FAFC25AE}" dt="2025-09-11T16:44:13.033" v="221"/>
        <pc:sldMkLst>
          <pc:docMk/>
          <pc:sldMk cId="1992110752" sldId="266"/>
        </pc:sldMkLst>
      </pc:sldChg>
      <pc:sldChg chg="modSp new mod">
        <pc:chgData name="家畯 林" userId="592ebaa1701d01c6" providerId="LiveId" clId="{95B1D358-421C-449E-8C03-C300FAFC25AE}" dt="2025-09-13T15:25:38.098" v="4889" actId="2711"/>
        <pc:sldMkLst>
          <pc:docMk/>
          <pc:sldMk cId="3555610833" sldId="267"/>
        </pc:sldMkLst>
        <pc:spChg chg="mod">
          <ac:chgData name="家畯 林" userId="592ebaa1701d01c6" providerId="LiveId" clId="{95B1D358-421C-449E-8C03-C300FAFC25AE}" dt="2025-09-13T08:58:14.219" v="832" actId="20577"/>
          <ac:spMkLst>
            <pc:docMk/>
            <pc:sldMk cId="3555610833" sldId="267"/>
            <ac:spMk id="2" creationId="{028FB411-F91C-49C1-8D24-E33D41D0AFC0}"/>
          </ac:spMkLst>
        </pc:spChg>
        <pc:spChg chg="mod">
          <ac:chgData name="家畯 林" userId="592ebaa1701d01c6" providerId="LiveId" clId="{95B1D358-421C-449E-8C03-C300FAFC25AE}" dt="2025-09-13T15:25:38.098" v="4889" actId="2711"/>
          <ac:spMkLst>
            <pc:docMk/>
            <pc:sldMk cId="3555610833" sldId="267"/>
            <ac:spMk id="3" creationId="{7F22D456-F812-41A2-8D2E-27F3CE303408}"/>
          </ac:spMkLst>
        </pc:spChg>
      </pc:sldChg>
      <pc:sldChg chg="modSp mod">
        <pc:chgData name="家畯 林" userId="592ebaa1701d01c6" providerId="LiveId" clId="{95B1D358-421C-449E-8C03-C300FAFC25AE}" dt="2025-09-26T15:45:24.888" v="11011" actId="20577"/>
        <pc:sldMkLst>
          <pc:docMk/>
          <pc:sldMk cId="1148656242" sldId="268"/>
        </pc:sldMkLst>
        <pc:spChg chg="mod">
          <ac:chgData name="家畯 林" userId="592ebaa1701d01c6" providerId="LiveId" clId="{95B1D358-421C-449E-8C03-C300FAFC25AE}" dt="2025-09-26T15:45:24.888" v="11011" actId="20577"/>
          <ac:spMkLst>
            <pc:docMk/>
            <pc:sldMk cId="1148656242" sldId="268"/>
            <ac:spMk id="4" creationId="{6D3B1FFD-FEA7-492B-8263-2A8E7A7285FE}"/>
          </ac:spMkLst>
        </pc:spChg>
        <pc:spChg chg="mod">
          <ac:chgData name="家畯 林" userId="592ebaa1701d01c6" providerId="LiveId" clId="{95B1D358-421C-449E-8C03-C300FAFC25AE}" dt="2025-09-13T08:57:49.291" v="818"/>
          <ac:spMkLst>
            <pc:docMk/>
            <pc:sldMk cId="1148656242" sldId="268"/>
            <ac:spMk id="5" creationId="{D167333C-6F9C-4A0F-970C-664F8FC38B00}"/>
          </ac:spMkLst>
        </pc:spChg>
      </pc:sldChg>
      <pc:sldChg chg="modSp new del mod">
        <pc:chgData name="家畯 林" userId="592ebaa1701d01c6" providerId="LiveId" clId="{95B1D358-421C-449E-8C03-C300FAFC25AE}" dt="2025-09-13T09:40:34.129" v="1016" actId="47"/>
        <pc:sldMkLst>
          <pc:docMk/>
          <pc:sldMk cId="2370541192" sldId="269"/>
        </pc:sldMkLst>
        <pc:spChg chg="mod">
          <ac:chgData name="家畯 林" userId="592ebaa1701d01c6" providerId="LiveId" clId="{95B1D358-421C-449E-8C03-C300FAFC25AE}" dt="2025-09-13T08:55:38.598" v="778" actId="20577"/>
          <ac:spMkLst>
            <pc:docMk/>
            <pc:sldMk cId="2370541192" sldId="269"/>
            <ac:spMk id="2" creationId="{C8B2098D-6603-4A9A-9931-D80C61B22ACF}"/>
          </ac:spMkLst>
        </pc:spChg>
      </pc:sldChg>
      <pc:sldChg chg="addSp delSp modSp new del mod">
        <pc:chgData name="家畯 林" userId="592ebaa1701d01c6" providerId="LiveId" clId="{95B1D358-421C-449E-8C03-C300FAFC25AE}" dt="2025-09-13T09:40:32.214" v="1015" actId="47"/>
        <pc:sldMkLst>
          <pc:docMk/>
          <pc:sldMk cId="2662667883" sldId="270"/>
        </pc:sldMkLst>
        <pc:spChg chg="del">
          <ac:chgData name="家畯 林" userId="592ebaa1701d01c6" providerId="LiveId" clId="{95B1D358-421C-449E-8C03-C300FAFC25AE}" dt="2025-09-13T09:21:47.040" v="862"/>
          <ac:spMkLst>
            <pc:docMk/>
            <pc:sldMk cId="2662667883" sldId="270"/>
            <ac:spMk id="3" creationId="{9145C46E-2124-4991-8AF5-0420FBE6D434}"/>
          </ac:spMkLst>
        </pc:spChg>
        <pc:spChg chg="add mod">
          <ac:chgData name="家畯 林" userId="592ebaa1701d01c6" providerId="LiveId" clId="{95B1D358-421C-449E-8C03-C300FAFC25AE}" dt="2025-09-13T09:22:13.440" v="866" actId="478"/>
          <ac:spMkLst>
            <pc:docMk/>
            <pc:sldMk cId="2662667883" sldId="270"/>
            <ac:spMk id="6" creationId="{CDD243BB-F51D-42F7-ABD6-7FD7AB5E5F6A}"/>
          </ac:spMkLst>
        </pc:spChg>
        <pc:graphicFrameChg chg="add del mod modGraphic">
          <ac:chgData name="家畯 林" userId="592ebaa1701d01c6" providerId="LiveId" clId="{95B1D358-421C-449E-8C03-C300FAFC25AE}" dt="2025-09-13T09:22:13.440" v="866" actId="478"/>
          <ac:graphicFrameMkLst>
            <pc:docMk/>
            <pc:sldMk cId="2662667883" sldId="270"/>
            <ac:graphicFrameMk id="4" creationId="{1F4372AB-24EE-4C61-9CF9-F41F6637CFC3}"/>
          </ac:graphicFrameMkLst>
        </pc:graphicFrameChg>
      </pc:sldChg>
      <pc:sldChg chg="modSp new mod">
        <pc:chgData name="家畯 林" userId="592ebaa1701d01c6" providerId="LiveId" clId="{95B1D358-421C-449E-8C03-C300FAFC25AE}" dt="2025-09-13T15:18:35.582" v="4724"/>
        <pc:sldMkLst>
          <pc:docMk/>
          <pc:sldMk cId="1641453014" sldId="271"/>
        </pc:sldMkLst>
        <pc:spChg chg="mod">
          <ac:chgData name="家畯 林" userId="592ebaa1701d01c6" providerId="LiveId" clId="{95B1D358-421C-449E-8C03-C300FAFC25AE}" dt="2025-09-13T14:58:24.436" v="4645" actId="20577"/>
          <ac:spMkLst>
            <pc:docMk/>
            <pc:sldMk cId="1641453014" sldId="271"/>
            <ac:spMk id="2" creationId="{FCEE8995-09D0-4509-BEEA-007320F27E27}"/>
          </ac:spMkLst>
        </pc:spChg>
        <pc:spChg chg="mod">
          <ac:chgData name="家畯 林" userId="592ebaa1701d01c6" providerId="LiveId" clId="{95B1D358-421C-449E-8C03-C300FAFC25AE}" dt="2025-09-13T15:18:35.582" v="4724"/>
          <ac:spMkLst>
            <pc:docMk/>
            <pc:sldMk cId="1641453014" sldId="271"/>
            <ac:spMk id="3" creationId="{3DB11ABC-AE86-4D48-9A9F-85FEB516400B}"/>
          </ac:spMkLst>
        </pc:spChg>
      </pc:sldChg>
      <pc:sldChg chg="modSp new mod">
        <pc:chgData name="家畯 林" userId="592ebaa1701d01c6" providerId="LiveId" clId="{95B1D358-421C-449E-8C03-C300FAFC25AE}" dt="2025-09-13T09:30:52.866" v="892" actId="27636"/>
        <pc:sldMkLst>
          <pc:docMk/>
          <pc:sldMk cId="1558737086" sldId="272"/>
        </pc:sldMkLst>
        <pc:spChg chg="mod">
          <ac:chgData name="家畯 林" userId="592ebaa1701d01c6" providerId="LiveId" clId="{95B1D358-421C-449E-8C03-C300FAFC25AE}" dt="2025-09-13T09:20:46.849" v="861"/>
          <ac:spMkLst>
            <pc:docMk/>
            <pc:sldMk cId="1558737086" sldId="272"/>
            <ac:spMk id="2" creationId="{4E951001-9C84-4D6B-9A05-681746DA72A6}"/>
          </ac:spMkLst>
        </pc:spChg>
        <pc:spChg chg="mod">
          <ac:chgData name="家畯 林" userId="592ebaa1701d01c6" providerId="LiveId" clId="{95B1D358-421C-449E-8C03-C300FAFC25AE}" dt="2025-09-13T09:30:52.866" v="892" actId="27636"/>
          <ac:spMkLst>
            <pc:docMk/>
            <pc:sldMk cId="1558737086" sldId="272"/>
            <ac:spMk id="3" creationId="{98A53620-F205-4D29-897E-3DA505FAD937}"/>
          </ac:spMkLst>
        </pc:spChg>
      </pc:sldChg>
      <pc:sldChg chg="modSp new mod">
        <pc:chgData name="家畯 林" userId="592ebaa1701d01c6" providerId="LiveId" clId="{95B1D358-421C-449E-8C03-C300FAFC25AE}" dt="2025-09-13T09:30:48.494" v="890" actId="27636"/>
        <pc:sldMkLst>
          <pc:docMk/>
          <pc:sldMk cId="2851755185" sldId="273"/>
        </pc:sldMkLst>
        <pc:spChg chg="mod">
          <ac:chgData name="家畯 林" userId="592ebaa1701d01c6" providerId="LiveId" clId="{95B1D358-421C-449E-8C03-C300FAFC25AE}" dt="2025-09-13T09:29:07.720" v="881"/>
          <ac:spMkLst>
            <pc:docMk/>
            <pc:sldMk cId="2851755185" sldId="273"/>
            <ac:spMk id="2" creationId="{4B5CF347-EE2C-47AE-8A05-1F85AB206C63}"/>
          </ac:spMkLst>
        </pc:spChg>
        <pc:spChg chg="mod">
          <ac:chgData name="家畯 林" userId="592ebaa1701d01c6" providerId="LiveId" clId="{95B1D358-421C-449E-8C03-C300FAFC25AE}" dt="2025-09-13T09:30:48.494" v="890" actId="27636"/>
          <ac:spMkLst>
            <pc:docMk/>
            <pc:sldMk cId="2851755185" sldId="273"/>
            <ac:spMk id="3" creationId="{4F739FD6-D639-4302-AC83-AB793C5ACDE6}"/>
          </ac:spMkLst>
        </pc:spChg>
      </pc:sldChg>
      <pc:sldChg chg="addSp delSp modSp new mod">
        <pc:chgData name="家畯 林" userId="592ebaa1701d01c6" providerId="LiveId" clId="{95B1D358-421C-449E-8C03-C300FAFC25AE}" dt="2025-09-15T11:33:41.990" v="6318" actId="207"/>
        <pc:sldMkLst>
          <pc:docMk/>
          <pc:sldMk cId="1558432014" sldId="274"/>
        </pc:sldMkLst>
        <pc:spChg chg="mod">
          <ac:chgData name="家畯 林" userId="592ebaa1701d01c6" providerId="LiveId" clId="{95B1D358-421C-449E-8C03-C300FAFC25AE}" dt="2025-09-15T11:13:57.826" v="6056" actId="20577"/>
          <ac:spMkLst>
            <pc:docMk/>
            <pc:sldMk cId="1558432014" sldId="274"/>
            <ac:spMk id="2" creationId="{C6B550E8-BA94-4BDE-99A1-D0569F8CD485}"/>
          </ac:spMkLst>
        </pc:spChg>
        <pc:spChg chg="del">
          <ac:chgData name="家畯 林" userId="592ebaa1701d01c6" providerId="LiveId" clId="{95B1D358-421C-449E-8C03-C300FAFC25AE}" dt="2025-09-13T09:34:49.529" v="916"/>
          <ac:spMkLst>
            <pc:docMk/>
            <pc:sldMk cId="1558432014" sldId="274"/>
            <ac:spMk id="3" creationId="{2B9C166B-5DF9-4026-9246-2E27B556C7A9}"/>
          </ac:spMkLst>
        </pc:spChg>
        <pc:spChg chg="add del mod">
          <ac:chgData name="家畯 林" userId="592ebaa1701d01c6" providerId="LiveId" clId="{95B1D358-421C-449E-8C03-C300FAFC25AE}" dt="2025-09-13T15:21:41.231" v="4742"/>
          <ac:spMkLst>
            <pc:docMk/>
            <pc:sldMk cId="1558432014" sldId="274"/>
            <ac:spMk id="5" creationId="{29B6FEC3-4C3F-423C-B223-CE63DC39928C}"/>
          </ac:spMkLst>
        </pc:spChg>
        <pc:spChg chg="add del mod">
          <ac:chgData name="家畯 林" userId="592ebaa1701d01c6" providerId="LiveId" clId="{95B1D358-421C-449E-8C03-C300FAFC25AE}" dt="2025-09-15T11:10:03.854" v="5969"/>
          <ac:spMkLst>
            <pc:docMk/>
            <pc:sldMk cId="1558432014" sldId="274"/>
            <ac:spMk id="5" creationId="{AB6C0698-52AC-4738-A73E-55393232FA9B}"/>
          </ac:spMkLst>
        </pc:spChg>
        <pc:graphicFrameChg chg="add del mod">
          <ac:chgData name="家畯 林" userId="592ebaa1701d01c6" providerId="LiveId" clId="{95B1D358-421C-449E-8C03-C300FAFC25AE}" dt="2025-09-15T11:10:00.614" v="5967"/>
          <ac:graphicFrameMkLst>
            <pc:docMk/>
            <pc:sldMk cId="1558432014" sldId="274"/>
            <ac:graphicFrameMk id="3" creationId="{EA86771E-AC11-4821-AFA4-CAC71EF24166}"/>
          </ac:graphicFrameMkLst>
        </pc:graphicFrameChg>
        <pc:graphicFrameChg chg="add del mod modGraphic">
          <ac:chgData name="家畯 林" userId="592ebaa1701d01c6" providerId="LiveId" clId="{95B1D358-421C-449E-8C03-C300FAFC25AE}" dt="2025-09-13T15:21:40.882" v="4741" actId="478"/>
          <ac:graphicFrameMkLst>
            <pc:docMk/>
            <pc:sldMk cId="1558432014" sldId="274"/>
            <ac:graphicFrameMk id="4" creationId="{E3AA1286-D4CA-4B2B-BAAF-ED0A23E0664A}"/>
          </ac:graphicFrameMkLst>
        </pc:graphicFrameChg>
        <pc:graphicFrameChg chg="add del mod modGraphic">
          <ac:chgData name="家畯 林" userId="592ebaa1701d01c6" providerId="LiveId" clId="{95B1D358-421C-449E-8C03-C300FAFC25AE}" dt="2025-09-15T11:10:02.409" v="5968" actId="478"/>
          <ac:graphicFrameMkLst>
            <pc:docMk/>
            <pc:sldMk cId="1558432014" sldId="274"/>
            <ac:graphicFrameMk id="6" creationId="{542F0F20-7923-4DB0-9B02-01B90E353246}"/>
          </ac:graphicFrameMkLst>
        </pc:graphicFrameChg>
        <pc:graphicFrameChg chg="add mod modGraphic">
          <ac:chgData name="家畯 林" userId="592ebaa1701d01c6" providerId="LiveId" clId="{95B1D358-421C-449E-8C03-C300FAFC25AE}" dt="2025-09-15T11:33:41.990" v="6318" actId="207"/>
          <ac:graphicFrameMkLst>
            <pc:docMk/>
            <pc:sldMk cId="1558432014" sldId="274"/>
            <ac:graphicFrameMk id="7" creationId="{C55F00A1-2F69-490D-BBD8-E493E044417A}"/>
          </ac:graphicFrameMkLst>
        </pc:graphicFrameChg>
      </pc:sldChg>
      <pc:sldChg chg="addSp delSp modSp new mod">
        <pc:chgData name="家畯 林" userId="592ebaa1701d01c6" providerId="LiveId" clId="{95B1D358-421C-449E-8C03-C300FAFC25AE}" dt="2025-09-15T11:33:32.897" v="6317" actId="207"/>
        <pc:sldMkLst>
          <pc:docMk/>
          <pc:sldMk cId="533903791" sldId="275"/>
        </pc:sldMkLst>
        <pc:spChg chg="mod">
          <ac:chgData name="家畯 林" userId="592ebaa1701d01c6" providerId="LiveId" clId="{95B1D358-421C-449E-8C03-C300FAFC25AE}" dt="2025-09-15T11:30:51.258" v="6257"/>
          <ac:spMkLst>
            <pc:docMk/>
            <pc:sldMk cId="533903791" sldId="275"/>
            <ac:spMk id="2" creationId="{0EE8DA1A-BC64-46C8-8D86-9C4B1CBE2ACC}"/>
          </ac:spMkLst>
        </pc:spChg>
        <pc:spChg chg="del">
          <ac:chgData name="家畯 林" userId="592ebaa1701d01c6" providerId="LiveId" clId="{95B1D358-421C-449E-8C03-C300FAFC25AE}" dt="2025-09-13T09:38:37.167" v="989"/>
          <ac:spMkLst>
            <pc:docMk/>
            <pc:sldMk cId="533903791" sldId="275"/>
            <ac:spMk id="3" creationId="{CDCE300C-FD31-4482-8933-6F05F7F1E433}"/>
          </ac:spMkLst>
        </pc:spChg>
        <pc:spChg chg="add del mod">
          <ac:chgData name="家畯 林" userId="592ebaa1701d01c6" providerId="LiveId" clId="{95B1D358-421C-449E-8C03-C300FAFC25AE}" dt="2025-09-15T11:33:01.520" v="6311"/>
          <ac:spMkLst>
            <pc:docMk/>
            <pc:sldMk cId="533903791" sldId="275"/>
            <ac:spMk id="4" creationId="{614C4E1A-1B6C-41C8-9A49-9B997865269F}"/>
          </ac:spMkLst>
        </pc:spChg>
        <pc:spChg chg="add del mod">
          <ac:chgData name="家畯 林" userId="592ebaa1701d01c6" providerId="LiveId" clId="{95B1D358-421C-449E-8C03-C300FAFC25AE}" dt="2025-09-13T14:56:47.735" v="4625"/>
          <ac:spMkLst>
            <pc:docMk/>
            <pc:sldMk cId="533903791" sldId="275"/>
            <ac:spMk id="5" creationId="{6EE72A5B-907E-4B87-A44B-63A9B0A9158F}"/>
          </ac:spMkLst>
        </pc:spChg>
        <pc:graphicFrameChg chg="add del mod modGraphic">
          <ac:chgData name="家畯 林" userId="592ebaa1701d01c6" providerId="LiveId" clId="{95B1D358-421C-449E-8C03-C300FAFC25AE}" dt="2025-09-13T14:56:46.537" v="4624" actId="478"/>
          <ac:graphicFrameMkLst>
            <pc:docMk/>
            <pc:sldMk cId="533903791" sldId="275"/>
            <ac:graphicFrameMk id="4" creationId="{1742F17D-B46A-4D52-8A3D-822CA93A239D}"/>
          </ac:graphicFrameMkLst>
        </pc:graphicFrameChg>
        <pc:graphicFrameChg chg="add mod modGraphic">
          <ac:chgData name="家畯 林" userId="592ebaa1701d01c6" providerId="LiveId" clId="{95B1D358-421C-449E-8C03-C300FAFC25AE}" dt="2025-09-15T11:33:32.897" v="6317" actId="207"/>
          <ac:graphicFrameMkLst>
            <pc:docMk/>
            <pc:sldMk cId="533903791" sldId="275"/>
            <ac:graphicFrameMk id="5" creationId="{12431964-4A8C-47D4-B9FF-392F0AFA57F0}"/>
          </ac:graphicFrameMkLst>
        </pc:graphicFrameChg>
        <pc:graphicFrameChg chg="add del mod modGraphic">
          <ac:chgData name="家畯 林" userId="592ebaa1701d01c6" providerId="LiveId" clId="{95B1D358-421C-449E-8C03-C300FAFC25AE}" dt="2025-09-15T11:32:56.180" v="6310" actId="478"/>
          <ac:graphicFrameMkLst>
            <pc:docMk/>
            <pc:sldMk cId="533903791" sldId="275"/>
            <ac:graphicFrameMk id="6" creationId="{097D147C-B46A-4CB6-8B38-89223A78ABEE}"/>
          </ac:graphicFrameMkLst>
        </pc:graphicFrameChg>
      </pc:sldChg>
      <pc:sldChg chg="addSp delSp modSp new mod ord">
        <pc:chgData name="家畯 林" userId="592ebaa1701d01c6" providerId="LiveId" clId="{95B1D358-421C-449E-8C03-C300FAFC25AE}" dt="2025-09-26T15:15:30.616" v="9144" actId="20577"/>
        <pc:sldMkLst>
          <pc:docMk/>
          <pc:sldMk cId="1575488231" sldId="276"/>
        </pc:sldMkLst>
        <pc:spChg chg="mod">
          <ac:chgData name="家畯 林" userId="592ebaa1701d01c6" providerId="LiveId" clId="{95B1D358-421C-449E-8C03-C300FAFC25AE}" dt="2025-09-13T12:42:51.336" v="2236" actId="20577"/>
          <ac:spMkLst>
            <pc:docMk/>
            <pc:sldMk cId="1575488231" sldId="276"/>
            <ac:spMk id="2" creationId="{BF2F496F-1549-45A0-A299-02F0E1378493}"/>
          </ac:spMkLst>
        </pc:spChg>
        <pc:spChg chg="add del mod">
          <ac:chgData name="家畯 林" userId="592ebaa1701d01c6" providerId="LiveId" clId="{95B1D358-421C-449E-8C03-C300FAFC25AE}" dt="2025-09-26T15:15:30.616" v="9144" actId="20577"/>
          <ac:spMkLst>
            <pc:docMk/>
            <pc:sldMk cId="1575488231" sldId="276"/>
            <ac:spMk id="3" creationId="{BBFECB8D-DA88-4F05-98BF-8BFDBB3D68AA}"/>
          </ac:spMkLst>
        </pc:spChg>
        <pc:spChg chg="add del mod">
          <ac:chgData name="家畯 林" userId="592ebaa1701d01c6" providerId="LiveId" clId="{95B1D358-421C-449E-8C03-C300FAFC25AE}" dt="2025-09-13T12:35:53.496" v="1959"/>
          <ac:spMkLst>
            <pc:docMk/>
            <pc:sldMk cId="1575488231" sldId="276"/>
            <ac:spMk id="4" creationId="{E9A72291-FF61-4649-8929-61E6686B064D}"/>
          </ac:spMkLst>
        </pc:spChg>
        <pc:spChg chg="add del">
          <ac:chgData name="家畯 林" userId="592ebaa1701d01c6" providerId="LiveId" clId="{95B1D358-421C-449E-8C03-C300FAFC25AE}" dt="2025-09-13T12:39:48.055" v="2144"/>
          <ac:spMkLst>
            <pc:docMk/>
            <pc:sldMk cId="1575488231" sldId="276"/>
            <ac:spMk id="5" creationId="{746A85E0-28F4-477D-8FAA-5F50D7CD561A}"/>
          </ac:spMkLst>
        </pc:spChg>
      </pc:sldChg>
      <pc:sldChg chg="new del">
        <pc:chgData name="家畯 林" userId="592ebaa1701d01c6" providerId="LiveId" clId="{95B1D358-421C-449E-8C03-C300FAFC25AE}" dt="2025-09-13T10:00:06.679" v="1795" actId="47"/>
        <pc:sldMkLst>
          <pc:docMk/>
          <pc:sldMk cId="3015059747" sldId="276"/>
        </pc:sldMkLst>
      </pc:sldChg>
      <pc:sldChg chg="modSp new del mod">
        <pc:chgData name="家畯 林" userId="592ebaa1701d01c6" providerId="LiveId" clId="{95B1D358-421C-449E-8C03-C300FAFC25AE}" dt="2025-09-13T12:44:43.006" v="2296" actId="2696"/>
        <pc:sldMkLst>
          <pc:docMk/>
          <pc:sldMk cId="350189239" sldId="277"/>
        </pc:sldMkLst>
        <pc:spChg chg="mod">
          <ac:chgData name="家畯 林" userId="592ebaa1701d01c6" providerId="LiveId" clId="{95B1D358-421C-449E-8C03-C300FAFC25AE}" dt="2025-09-13T12:43:32.705" v="2250"/>
          <ac:spMkLst>
            <pc:docMk/>
            <pc:sldMk cId="350189239" sldId="277"/>
            <ac:spMk id="2" creationId="{5841AA04-CB78-4EBE-A095-A4BB80DE7098}"/>
          </ac:spMkLst>
        </pc:spChg>
        <pc:spChg chg="mod">
          <ac:chgData name="家畯 林" userId="592ebaa1701d01c6" providerId="LiveId" clId="{95B1D358-421C-449E-8C03-C300FAFC25AE}" dt="2025-09-13T12:44:36.484" v="2292" actId="21"/>
          <ac:spMkLst>
            <pc:docMk/>
            <pc:sldMk cId="350189239" sldId="277"/>
            <ac:spMk id="3" creationId="{09EAB4A4-B0E5-406A-91F1-EF4F077354AD}"/>
          </ac:spMkLst>
        </pc:spChg>
      </pc:sldChg>
      <pc:sldChg chg="addSp delSp modSp new mod">
        <pc:chgData name="家畯 林" userId="592ebaa1701d01c6" providerId="LiveId" clId="{95B1D358-421C-449E-8C03-C300FAFC25AE}" dt="2025-10-05T13:21:40.444" v="11852" actId="1076"/>
        <pc:sldMkLst>
          <pc:docMk/>
          <pc:sldMk cId="3959636625" sldId="277"/>
        </pc:sldMkLst>
        <pc:spChg chg="mod">
          <ac:chgData name="家畯 林" userId="592ebaa1701d01c6" providerId="LiveId" clId="{95B1D358-421C-449E-8C03-C300FAFC25AE}" dt="2025-09-13T12:46:33.233" v="2307" actId="20577"/>
          <ac:spMkLst>
            <pc:docMk/>
            <pc:sldMk cId="3959636625" sldId="277"/>
            <ac:spMk id="2" creationId="{5ED7AB88-E916-401F-BE7A-6C26816B7A8C}"/>
          </ac:spMkLst>
        </pc:spChg>
        <pc:spChg chg="del">
          <ac:chgData name="家畯 林" userId="592ebaa1701d01c6" providerId="LiveId" clId="{95B1D358-421C-449E-8C03-C300FAFC25AE}" dt="2025-09-13T12:46:35.018" v="2308" actId="22"/>
          <ac:spMkLst>
            <pc:docMk/>
            <pc:sldMk cId="3959636625" sldId="277"/>
            <ac:spMk id="3" creationId="{D92FA7CD-7953-41C4-9C19-5ABFDE721D9F}"/>
          </ac:spMkLst>
        </pc:spChg>
        <pc:spChg chg="add mod">
          <ac:chgData name="家畯 林" userId="592ebaa1701d01c6" providerId="LiveId" clId="{95B1D358-421C-449E-8C03-C300FAFC25AE}" dt="2025-09-13T15:38:06.776" v="4933" actId="1076"/>
          <ac:spMkLst>
            <pc:docMk/>
            <pc:sldMk cId="3959636625" sldId="277"/>
            <ac:spMk id="10" creationId="{0130E225-4C3B-4275-87F6-AA23A8996A6D}"/>
          </ac:spMkLst>
        </pc:spChg>
        <pc:spChg chg="add del mod">
          <ac:chgData name="家畯 林" userId="592ebaa1701d01c6" providerId="LiveId" clId="{95B1D358-421C-449E-8C03-C300FAFC25AE}" dt="2025-09-13T12:48:55.980" v="2358" actId="22"/>
          <ac:spMkLst>
            <pc:docMk/>
            <pc:sldMk cId="3959636625" sldId="277"/>
            <ac:spMk id="12" creationId="{671303C2-56F9-4647-B6AE-6B33A9D0F603}"/>
          </ac:spMkLst>
        </pc:spChg>
        <pc:spChg chg="add del mod topLvl">
          <ac:chgData name="家畯 林" userId="592ebaa1701d01c6" providerId="LiveId" clId="{95B1D358-421C-449E-8C03-C300FAFC25AE}" dt="2025-10-05T13:20:33.785" v="11846" actId="478"/>
          <ac:spMkLst>
            <pc:docMk/>
            <pc:sldMk cId="3959636625" sldId="277"/>
            <ac:spMk id="25" creationId="{BB3B60AE-F59F-4C9B-B033-A0CC5E408D25}"/>
          </ac:spMkLst>
        </pc:spChg>
        <pc:grpChg chg="add del mod">
          <ac:chgData name="家畯 林" userId="592ebaa1701d01c6" providerId="LiveId" clId="{95B1D358-421C-449E-8C03-C300FAFC25AE}" dt="2025-10-05T13:20:33.204" v="11845" actId="478"/>
          <ac:grpSpMkLst>
            <pc:docMk/>
            <pc:sldMk cId="3959636625" sldId="277"/>
            <ac:grpSpMk id="28" creationId="{EFF3DEA4-337E-4558-BF02-01D65241503D}"/>
          </ac:grpSpMkLst>
        </pc:grpChg>
        <pc:picChg chg="add mod">
          <ac:chgData name="家畯 林" userId="592ebaa1701d01c6" providerId="LiveId" clId="{95B1D358-421C-449E-8C03-C300FAFC25AE}" dt="2025-10-05T13:21:37.020" v="11851" actId="1076"/>
          <ac:picMkLst>
            <pc:docMk/>
            <pc:sldMk cId="3959636625" sldId="277"/>
            <ac:picMk id="4" creationId="{798E69F3-DFC9-4112-8944-3D6ACD71BAA5}"/>
          </ac:picMkLst>
        </pc:picChg>
        <pc:picChg chg="add del mod ord">
          <ac:chgData name="家畯 林" userId="592ebaa1701d01c6" providerId="LiveId" clId="{95B1D358-421C-449E-8C03-C300FAFC25AE}" dt="2025-09-13T12:48:42.235" v="2357" actId="478"/>
          <ac:picMkLst>
            <pc:docMk/>
            <pc:sldMk cId="3959636625" sldId="277"/>
            <ac:picMk id="5" creationId="{E76AF372-4437-4FE7-9547-95384A25647A}"/>
          </ac:picMkLst>
        </pc:picChg>
        <pc:picChg chg="add mod ord">
          <ac:chgData name="家畯 林" userId="592ebaa1701d01c6" providerId="LiveId" clId="{95B1D358-421C-449E-8C03-C300FAFC25AE}" dt="2025-09-13T15:38:06.776" v="4933" actId="1076"/>
          <ac:picMkLst>
            <pc:docMk/>
            <pc:sldMk cId="3959636625" sldId="277"/>
            <ac:picMk id="14" creationId="{E1AA9E6C-E1F7-4753-A43F-C80ABDE7DD97}"/>
          </ac:picMkLst>
        </pc:picChg>
        <pc:picChg chg="add mod">
          <ac:chgData name="家畯 林" userId="592ebaa1701d01c6" providerId="LiveId" clId="{95B1D358-421C-449E-8C03-C300FAFC25AE}" dt="2025-09-13T15:38:06.776" v="4933" actId="1076"/>
          <ac:picMkLst>
            <pc:docMk/>
            <pc:sldMk cId="3959636625" sldId="277"/>
            <ac:picMk id="16" creationId="{79A6500D-4FCE-4213-9A63-E85018554BB2}"/>
          </ac:picMkLst>
        </pc:picChg>
        <pc:picChg chg="add del mod topLvl">
          <ac:chgData name="家畯 林" userId="592ebaa1701d01c6" providerId="LiveId" clId="{95B1D358-421C-449E-8C03-C300FAFC25AE}" dt="2025-10-05T13:20:33.204" v="11845" actId="478"/>
          <ac:picMkLst>
            <pc:docMk/>
            <pc:sldMk cId="3959636625" sldId="277"/>
            <ac:picMk id="18" creationId="{2AD47EC6-7982-4F9E-8D95-4211177241BE}"/>
          </ac:picMkLst>
        </pc:picChg>
        <pc:cxnChg chg="add del">
          <ac:chgData name="家畯 林" userId="592ebaa1701d01c6" providerId="LiveId" clId="{95B1D358-421C-449E-8C03-C300FAFC25AE}" dt="2025-09-13T12:46:57.722" v="2311" actId="478"/>
          <ac:cxnSpMkLst>
            <pc:docMk/>
            <pc:sldMk cId="3959636625" sldId="277"/>
            <ac:cxnSpMk id="7" creationId="{A8776BBF-A314-4064-A1A5-C79A8EE1309C}"/>
          </ac:cxnSpMkLst>
        </pc:cxnChg>
        <pc:cxnChg chg="add mod ord">
          <ac:chgData name="家畯 林" userId="592ebaa1701d01c6" providerId="LiveId" clId="{95B1D358-421C-449E-8C03-C300FAFC25AE}" dt="2025-09-13T15:38:06.776" v="4933" actId="1076"/>
          <ac:cxnSpMkLst>
            <pc:docMk/>
            <pc:sldMk cId="3959636625" sldId="277"/>
            <ac:cxnSpMk id="9" creationId="{5D5A5FE4-7708-42BF-9006-BBBE1849D51C}"/>
          </ac:cxnSpMkLst>
        </pc:cxnChg>
        <pc:cxnChg chg="add del mod">
          <ac:chgData name="家畯 林" userId="592ebaa1701d01c6" providerId="LiveId" clId="{95B1D358-421C-449E-8C03-C300FAFC25AE}" dt="2025-09-13T12:50:37.164" v="2381" actId="478"/>
          <ac:cxnSpMkLst>
            <pc:docMk/>
            <pc:sldMk cId="3959636625" sldId="277"/>
            <ac:cxnSpMk id="20" creationId="{54DE3B82-F061-417E-8E68-EDADAF7D3CF7}"/>
          </ac:cxnSpMkLst>
        </pc:cxnChg>
        <pc:cxnChg chg="add mod">
          <ac:chgData name="家畯 林" userId="592ebaa1701d01c6" providerId="LiveId" clId="{95B1D358-421C-449E-8C03-C300FAFC25AE}" dt="2025-10-05T13:21:40.444" v="11852" actId="1076"/>
          <ac:cxnSpMkLst>
            <pc:docMk/>
            <pc:sldMk cId="3959636625" sldId="277"/>
            <ac:cxnSpMk id="22" creationId="{4FD1841D-08B7-4957-9570-99D67A154A03}"/>
          </ac:cxnSpMkLst>
        </pc:cxnChg>
        <pc:cxnChg chg="add mod">
          <ac:chgData name="家畯 林" userId="592ebaa1701d01c6" providerId="LiveId" clId="{95B1D358-421C-449E-8C03-C300FAFC25AE}" dt="2025-09-13T15:38:06.776" v="4933" actId="1076"/>
          <ac:cxnSpMkLst>
            <pc:docMk/>
            <pc:sldMk cId="3959636625" sldId="277"/>
            <ac:cxnSpMk id="24" creationId="{8A8E4896-FE59-411F-A622-085FB48C8FD2}"/>
          </ac:cxnSpMkLst>
        </pc:cxnChg>
      </pc:sldChg>
      <pc:sldChg chg="addSp delSp modSp new mod">
        <pc:chgData name="家畯 林" userId="592ebaa1701d01c6" providerId="LiveId" clId="{95B1D358-421C-449E-8C03-C300FAFC25AE}" dt="2025-09-13T13:29:35.831" v="3285" actId="14100"/>
        <pc:sldMkLst>
          <pc:docMk/>
          <pc:sldMk cId="922810472" sldId="278"/>
        </pc:sldMkLst>
        <pc:spChg chg="mod">
          <ac:chgData name="家畯 林" userId="592ebaa1701d01c6" providerId="LiveId" clId="{95B1D358-421C-449E-8C03-C300FAFC25AE}" dt="2025-09-13T13:02:41.500" v="2773" actId="20577"/>
          <ac:spMkLst>
            <pc:docMk/>
            <pc:sldMk cId="922810472" sldId="278"/>
            <ac:spMk id="2" creationId="{B07CD3F3-9B8D-4419-BDB8-92E9226B5C67}"/>
          </ac:spMkLst>
        </pc:spChg>
        <pc:spChg chg="del">
          <ac:chgData name="家畯 林" userId="592ebaa1701d01c6" providerId="LiveId" clId="{95B1D358-421C-449E-8C03-C300FAFC25AE}" dt="2025-09-13T12:53:14.457" v="2426" actId="22"/>
          <ac:spMkLst>
            <pc:docMk/>
            <pc:sldMk cId="922810472" sldId="278"/>
            <ac:spMk id="3" creationId="{9A8DD920-F699-42C9-B297-E7587FFE6446}"/>
          </ac:spMkLst>
        </pc:spChg>
        <pc:spChg chg="add del">
          <ac:chgData name="家畯 林" userId="592ebaa1701d01c6" providerId="LiveId" clId="{95B1D358-421C-449E-8C03-C300FAFC25AE}" dt="2025-09-13T12:53:27.253" v="2429" actId="11529"/>
          <ac:spMkLst>
            <pc:docMk/>
            <pc:sldMk cId="922810472" sldId="278"/>
            <ac:spMk id="6" creationId="{1CC1BED4-B9B2-4EBA-8938-440B2B95F3CE}"/>
          </ac:spMkLst>
        </pc:spChg>
        <pc:spChg chg="add mod">
          <ac:chgData name="家畯 林" userId="592ebaa1701d01c6" providerId="LiveId" clId="{95B1D358-421C-449E-8C03-C300FAFC25AE}" dt="2025-09-13T13:02:33.395" v="2759" actId="1076"/>
          <ac:spMkLst>
            <pc:docMk/>
            <pc:sldMk cId="922810472" sldId="278"/>
            <ac:spMk id="7" creationId="{54A5C591-DD79-4195-9AAA-5E0DB2D99552}"/>
          </ac:spMkLst>
        </pc:spChg>
        <pc:spChg chg="add mod">
          <ac:chgData name="家畯 林" userId="592ebaa1701d01c6" providerId="LiveId" clId="{95B1D358-421C-449E-8C03-C300FAFC25AE}" dt="2025-09-13T13:29:35.831" v="3285" actId="14100"/>
          <ac:spMkLst>
            <pc:docMk/>
            <pc:sldMk cId="922810472" sldId="278"/>
            <ac:spMk id="10" creationId="{531B6F56-8FD0-4DFE-A2DE-5AA9CB7FDA2A}"/>
          </ac:spMkLst>
        </pc:spChg>
        <pc:spChg chg="add mod">
          <ac:chgData name="家畯 林" userId="592ebaa1701d01c6" providerId="LiveId" clId="{95B1D358-421C-449E-8C03-C300FAFC25AE}" dt="2025-09-13T13:29:26.471" v="3281" actId="14100"/>
          <ac:spMkLst>
            <pc:docMk/>
            <pc:sldMk cId="922810472" sldId="278"/>
            <ac:spMk id="19" creationId="{5308A780-5F57-4FBB-9E1E-D952EC02544B}"/>
          </ac:spMkLst>
        </pc:spChg>
        <pc:spChg chg="add mod">
          <ac:chgData name="家畯 林" userId="592ebaa1701d01c6" providerId="LiveId" clId="{95B1D358-421C-449E-8C03-C300FAFC25AE}" dt="2025-09-13T13:29:29.976" v="3282" actId="14100"/>
          <ac:spMkLst>
            <pc:docMk/>
            <pc:sldMk cId="922810472" sldId="278"/>
            <ac:spMk id="25" creationId="{4F470A4F-BFF3-4095-B14A-8BD314A9CC83}"/>
          </ac:spMkLst>
        </pc:spChg>
        <pc:spChg chg="add mod">
          <ac:chgData name="家畯 林" userId="592ebaa1701d01c6" providerId="LiveId" clId="{95B1D358-421C-449E-8C03-C300FAFC25AE}" dt="2025-09-13T13:29:31.994" v="3283" actId="14100"/>
          <ac:spMkLst>
            <pc:docMk/>
            <pc:sldMk cId="922810472" sldId="278"/>
            <ac:spMk id="30" creationId="{4FCD5D9A-11DC-4C52-A9A9-4A500BCF1F3F}"/>
          </ac:spMkLst>
        </pc:spChg>
        <pc:spChg chg="add mod">
          <ac:chgData name="家畯 林" userId="592ebaa1701d01c6" providerId="LiveId" clId="{95B1D358-421C-449E-8C03-C300FAFC25AE}" dt="2025-09-13T13:29:33.406" v="3284" actId="14100"/>
          <ac:spMkLst>
            <pc:docMk/>
            <pc:sldMk cId="922810472" sldId="278"/>
            <ac:spMk id="39" creationId="{B0516FB4-35F6-4566-BF93-88656253F22A}"/>
          </ac:spMkLst>
        </pc:spChg>
        <pc:picChg chg="add mod ord">
          <ac:chgData name="家畯 林" userId="592ebaa1701d01c6" providerId="LiveId" clId="{95B1D358-421C-449E-8C03-C300FAFC25AE}" dt="2025-09-13T13:02:33.395" v="2759" actId="1076"/>
          <ac:picMkLst>
            <pc:docMk/>
            <pc:sldMk cId="922810472" sldId="278"/>
            <ac:picMk id="5" creationId="{A26E7D33-4A93-4DB0-9F21-A64FF229D745}"/>
          </ac:picMkLst>
        </pc:picChg>
        <pc:cxnChg chg="add mod">
          <ac:chgData name="家畯 林" userId="592ebaa1701d01c6" providerId="LiveId" clId="{95B1D358-421C-449E-8C03-C300FAFC25AE}" dt="2025-09-13T13:29:35.831" v="3285" actId="14100"/>
          <ac:cxnSpMkLst>
            <pc:docMk/>
            <pc:sldMk cId="922810472" sldId="278"/>
            <ac:cxnSpMk id="9" creationId="{B17F3D88-6AED-495F-910B-147582D366D2}"/>
          </ac:cxnSpMkLst>
        </pc:cxnChg>
        <pc:cxnChg chg="add mod">
          <ac:chgData name="家畯 林" userId="592ebaa1701d01c6" providerId="LiveId" clId="{95B1D358-421C-449E-8C03-C300FAFC25AE}" dt="2025-09-13T13:29:26.471" v="3281" actId="14100"/>
          <ac:cxnSpMkLst>
            <pc:docMk/>
            <pc:sldMk cId="922810472" sldId="278"/>
            <ac:cxnSpMk id="18" creationId="{29555FD9-8D38-4FE7-BAD2-553B63D66942}"/>
          </ac:cxnSpMkLst>
        </pc:cxnChg>
        <pc:cxnChg chg="add mod">
          <ac:chgData name="家畯 林" userId="592ebaa1701d01c6" providerId="LiveId" clId="{95B1D358-421C-449E-8C03-C300FAFC25AE}" dt="2025-09-13T13:29:29.976" v="3282" actId="14100"/>
          <ac:cxnSpMkLst>
            <pc:docMk/>
            <pc:sldMk cId="922810472" sldId="278"/>
            <ac:cxnSpMk id="24" creationId="{42D05A08-FC56-485E-B5BC-C13D5B8BBD37}"/>
          </ac:cxnSpMkLst>
        </pc:cxnChg>
        <pc:cxnChg chg="add mod">
          <ac:chgData name="家畯 林" userId="592ebaa1701d01c6" providerId="LiveId" clId="{95B1D358-421C-449E-8C03-C300FAFC25AE}" dt="2025-09-13T13:29:31.994" v="3283" actId="14100"/>
          <ac:cxnSpMkLst>
            <pc:docMk/>
            <pc:sldMk cId="922810472" sldId="278"/>
            <ac:cxnSpMk id="29" creationId="{6B0880BE-BBBD-4170-BF0E-3E71E44227FF}"/>
          </ac:cxnSpMkLst>
        </pc:cxnChg>
        <pc:cxnChg chg="add mod">
          <ac:chgData name="家畯 林" userId="592ebaa1701d01c6" providerId="LiveId" clId="{95B1D358-421C-449E-8C03-C300FAFC25AE}" dt="2025-09-13T13:29:33.406" v="3284" actId="14100"/>
          <ac:cxnSpMkLst>
            <pc:docMk/>
            <pc:sldMk cId="922810472" sldId="278"/>
            <ac:cxnSpMk id="38" creationId="{C682BD5F-9F5A-45A9-BBE8-52FBD328FE5C}"/>
          </ac:cxnSpMkLst>
        </pc:cxnChg>
      </pc:sldChg>
      <pc:sldChg chg="addSp delSp modSp new mod ord">
        <pc:chgData name="家畯 林" userId="592ebaa1701d01c6" providerId="LiveId" clId="{95B1D358-421C-449E-8C03-C300FAFC25AE}" dt="2025-10-05T13:25:04.475" v="11900"/>
        <pc:sldMkLst>
          <pc:docMk/>
          <pc:sldMk cId="484960420" sldId="279"/>
        </pc:sldMkLst>
        <pc:spChg chg="mod">
          <ac:chgData name="家畯 林" userId="592ebaa1701d01c6" providerId="LiveId" clId="{95B1D358-421C-449E-8C03-C300FAFC25AE}" dt="2025-09-13T13:06:57.797" v="2913" actId="20577"/>
          <ac:spMkLst>
            <pc:docMk/>
            <pc:sldMk cId="484960420" sldId="279"/>
            <ac:spMk id="2" creationId="{7EFDEBDE-0E5E-44B2-A2CB-CFA4B9093AFC}"/>
          </ac:spMkLst>
        </pc:spChg>
        <pc:spChg chg="del">
          <ac:chgData name="家畯 林" userId="592ebaa1701d01c6" providerId="LiveId" clId="{95B1D358-421C-449E-8C03-C300FAFC25AE}" dt="2025-09-13T13:05:46.358" v="2884" actId="22"/>
          <ac:spMkLst>
            <pc:docMk/>
            <pc:sldMk cId="484960420" sldId="279"/>
            <ac:spMk id="3" creationId="{CFE4F004-4B7D-4818-8F94-5A23189E18D1}"/>
          </ac:spMkLst>
        </pc:spChg>
        <pc:spChg chg="add del mod">
          <ac:chgData name="家畯 林" userId="592ebaa1701d01c6" providerId="LiveId" clId="{95B1D358-421C-449E-8C03-C300FAFC25AE}" dt="2025-09-26T15:20:50.930" v="9260" actId="22"/>
          <ac:spMkLst>
            <pc:docMk/>
            <pc:sldMk cId="484960420" sldId="279"/>
            <ac:spMk id="4" creationId="{4E0E1B63-B3A2-44AC-9552-2619DEF0282E}"/>
          </ac:spMkLst>
        </pc:spChg>
        <pc:spChg chg="add del mod">
          <ac:chgData name="家畯 林" userId="592ebaa1701d01c6" providerId="LiveId" clId="{95B1D358-421C-449E-8C03-C300FAFC25AE}" dt="2025-09-13T13:07:31.551" v="2920" actId="478"/>
          <ac:spMkLst>
            <pc:docMk/>
            <pc:sldMk cId="484960420" sldId="279"/>
            <ac:spMk id="9" creationId="{8F00FC2C-43FA-4A14-8868-1B96B0A62FC6}"/>
          </ac:spMkLst>
        </pc:spChg>
        <pc:spChg chg="add del mod">
          <ac:chgData name="家畯 林" userId="592ebaa1701d01c6" providerId="LiveId" clId="{95B1D358-421C-449E-8C03-C300FAFC25AE}" dt="2025-09-26T15:21:28.040" v="9276" actId="478"/>
          <ac:spMkLst>
            <pc:docMk/>
            <pc:sldMk cId="484960420" sldId="279"/>
            <ac:spMk id="11" creationId="{D54A499E-C666-4BEB-A9C3-6352A2153D7D}"/>
          </ac:spMkLst>
        </pc:spChg>
        <pc:spChg chg="add del mod">
          <ac:chgData name="家畯 林" userId="592ebaa1701d01c6" providerId="LiveId" clId="{95B1D358-421C-449E-8C03-C300FAFC25AE}" dt="2025-09-26T15:21:27.001" v="9275" actId="478"/>
          <ac:spMkLst>
            <pc:docMk/>
            <pc:sldMk cId="484960420" sldId="279"/>
            <ac:spMk id="13" creationId="{BF25B126-AC20-4D7E-9F4B-9A466E00A4E2}"/>
          </ac:spMkLst>
        </pc:spChg>
        <pc:spChg chg="add mod">
          <ac:chgData name="家畯 林" userId="592ebaa1701d01c6" providerId="LiveId" clId="{95B1D358-421C-449E-8C03-C300FAFC25AE}" dt="2025-09-26T15:24:19.263" v="9503" actId="14100"/>
          <ac:spMkLst>
            <pc:docMk/>
            <pc:sldMk cId="484960420" sldId="279"/>
            <ac:spMk id="15" creationId="{0AD21A98-5836-4851-A7F5-D2A933208007}"/>
          </ac:spMkLst>
        </pc:spChg>
        <pc:spChg chg="add del mod">
          <ac:chgData name="家畯 林" userId="592ebaa1701d01c6" providerId="LiveId" clId="{95B1D358-421C-449E-8C03-C300FAFC25AE}" dt="2025-09-13T13:52:24.568" v="4221" actId="478"/>
          <ac:spMkLst>
            <pc:docMk/>
            <pc:sldMk cId="484960420" sldId="279"/>
            <ac:spMk id="15" creationId="{C5090FAC-9CA4-4F48-8AB3-C18AFB464E1F}"/>
          </ac:spMkLst>
        </pc:spChg>
        <pc:spChg chg="add del mod">
          <ac:chgData name="家畯 林" userId="592ebaa1701d01c6" providerId="LiveId" clId="{95B1D358-421C-449E-8C03-C300FAFC25AE}" dt="2025-09-26T16:15:45.533" v="11024" actId="1076"/>
          <ac:spMkLst>
            <pc:docMk/>
            <pc:sldMk cId="484960420" sldId="279"/>
            <ac:spMk id="17" creationId="{81E88D5D-62B3-472D-944A-B017AFB4DA57}"/>
          </ac:spMkLst>
        </pc:spChg>
        <pc:spChg chg="add del mod">
          <ac:chgData name="家畯 林" userId="592ebaa1701d01c6" providerId="LiveId" clId="{95B1D358-421C-449E-8C03-C300FAFC25AE}" dt="2025-09-13T13:13:11.203" v="3083" actId="478"/>
          <ac:spMkLst>
            <pc:docMk/>
            <pc:sldMk cId="484960420" sldId="279"/>
            <ac:spMk id="19" creationId="{B927E1E7-F1F4-4B36-B7EA-70173C4D6095}"/>
          </ac:spMkLst>
        </pc:spChg>
        <pc:spChg chg="add mod">
          <ac:chgData name="家畯 林" userId="592ebaa1701d01c6" providerId="LiveId" clId="{95B1D358-421C-449E-8C03-C300FAFC25AE}" dt="2025-09-26T15:25:07.593" v="9595" actId="1076"/>
          <ac:spMkLst>
            <pc:docMk/>
            <pc:sldMk cId="484960420" sldId="279"/>
            <ac:spMk id="21" creationId="{AC108943-1E50-42A3-92A0-916B783B32CF}"/>
          </ac:spMkLst>
        </pc:spChg>
        <pc:spChg chg="add del mod">
          <ac:chgData name="家畯 林" userId="592ebaa1701d01c6" providerId="LiveId" clId="{95B1D358-421C-449E-8C03-C300FAFC25AE}" dt="2025-09-13T13:52:09.873" v="4214" actId="478"/>
          <ac:spMkLst>
            <pc:docMk/>
            <pc:sldMk cId="484960420" sldId="279"/>
            <ac:spMk id="33" creationId="{16C5F69A-4B45-4481-AF36-A047968BA015}"/>
          </ac:spMkLst>
        </pc:spChg>
        <pc:spChg chg="add del mod">
          <ac:chgData name="家畯 林" userId="592ebaa1701d01c6" providerId="LiveId" clId="{95B1D358-421C-449E-8C03-C300FAFC25AE}" dt="2025-09-26T15:21:08.971" v="9265" actId="478"/>
          <ac:spMkLst>
            <pc:docMk/>
            <pc:sldMk cId="484960420" sldId="279"/>
            <ac:spMk id="39" creationId="{25047F19-8F0E-4B0C-876A-C3B1843040CC}"/>
          </ac:spMkLst>
        </pc:spChg>
        <pc:picChg chg="add del mod ord modCrop">
          <ac:chgData name="家畯 林" userId="592ebaa1701d01c6" providerId="LiveId" clId="{95B1D358-421C-449E-8C03-C300FAFC25AE}" dt="2025-09-26T15:20:18.324" v="9257" actId="478"/>
          <ac:picMkLst>
            <pc:docMk/>
            <pc:sldMk cId="484960420" sldId="279"/>
            <ac:picMk id="5" creationId="{F4F3C4AC-0C2D-4EA9-BB1E-44473A52A507}"/>
          </ac:picMkLst>
        </pc:picChg>
        <pc:picChg chg="add mod">
          <ac:chgData name="家畯 林" userId="592ebaa1701d01c6" providerId="LiveId" clId="{95B1D358-421C-449E-8C03-C300FAFC25AE}" dt="2025-09-13T13:07:12.317" v="2916" actId="1076"/>
          <ac:picMkLst>
            <pc:docMk/>
            <pc:sldMk cId="484960420" sldId="279"/>
            <ac:picMk id="7" creationId="{3C5E96DA-911C-40FE-B4FC-58EE351EDF1B}"/>
          </ac:picMkLst>
        </pc:picChg>
        <pc:picChg chg="add del mod">
          <ac:chgData name="家畯 林" userId="592ebaa1701d01c6" providerId="LiveId" clId="{95B1D358-421C-449E-8C03-C300FAFC25AE}" dt="2025-09-13T13:07:31.942" v="2921" actId="478"/>
          <ac:picMkLst>
            <pc:docMk/>
            <pc:sldMk cId="484960420" sldId="279"/>
            <ac:picMk id="8" creationId="{4D9F0075-5644-4402-AD22-E34A2875DB1B}"/>
          </ac:picMkLst>
        </pc:picChg>
        <pc:picChg chg="add del mod ord">
          <ac:chgData name="家畯 林" userId="592ebaa1701d01c6" providerId="LiveId" clId="{95B1D358-421C-449E-8C03-C300FAFC25AE}" dt="2025-09-26T15:20:38.426" v="9259" actId="22"/>
          <ac:picMkLst>
            <pc:docMk/>
            <pc:sldMk cId="484960420" sldId="279"/>
            <ac:picMk id="8" creationId="{E0AAC148-6836-4FEC-BE86-6C0B9A0F6229}"/>
          </ac:picMkLst>
        </pc:picChg>
        <pc:picChg chg="add mod ord">
          <ac:chgData name="家畯 林" userId="592ebaa1701d01c6" providerId="LiveId" clId="{95B1D358-421C-449E-8C03-C300FAFC25AE}" dt="2025-09-26T15:24:22.591" v="9505" actId="1076"/>
          <ac:picMkLst>
            <pc:docMk/>
            <pc:sldMk cId="484960420" sldId="279"/>
            <ac:picMk id="14" creationId="{7E751641-12C0-46E0-B07C-6A52BB3CE487}"/>
          </ac:picMkLst>
        </pc:picChg>
        <pc:cxnChg chg="add del mod">
          <ac:chgData name="家畯 林" userId="592ebaa1701d01c6" providerId="LiveId" clId="{95B1D358-421C-449E-8C03-C300FAFC25AE}" dt="2025-09-26T15:21:12.363" v="9268" actId="478"/>
          <ac:cxnSpMkLst>
            <pc:docMk/>
            <pc:sldMk cId="484960420" sldId="279"/>
            <ac:cxnSpMk id="10" creationId="{F936792D-CA6E-46FB-83B3-A13CEC77811A}"/>
          </ac:cxnSpMkLst>
        </pc:cxnChg>
        <pc:cxnChg chg="add del mod">
          <ac:chgData name="家畯 林" userId="592ebaa1701d01c6" providerId="LiveId" clId="{95B1D358-421C-449E-8C03-C300FAFC25AE}" dt="2025-09-26T15:21:11.294" v="9267" actId="478"/>
          <ac:cxnSpMkLst>
            <pc:docMk/>
            <pc:sldMk cId="484960420" sldId="279"/>
            <ac:cxnSpMk id="12" creationId="{384A6CD2-5F76-4633-BCAB-ECD1608D898F}"/>
          </ac:cxnSpMkLst>
        </pc:cxnChg>
        <pc:cxnChg chg="add del mod">
          <ac:chgData name="家畯 林" userId="592ebaa1701d01c6" providerId="LiveId" clId="{95B1D358-421C-449E-8C03-C300FAFC25AE}" dt="2025-09-13T13:52:17.701" v="4216" actId="478"/>
          <ac:cxnSpMkLst>
            <pc:docMk/>
            <pc:sldMk cId="484960420" sldId="279"/>
            <ac:cxnSpMk id="14" creationId="{3A2F7AC4-D0C7-4CBE-AD1A-8FB6ADE16FFB}"/>
          </ac:cxnSpMkLst>
        </pc:cxnChg>
        <pc:cxnChg chg="add del mod">
          <ac:chgData name="家畯 林" userId="592ebaa1701d01c6" providerId="LiveId" clId="{95B1D358-421C-449E-8C03-C300FAFC25AE}" dt="2025-09-26T15:21:10.503" v="9266" actId="478"/>
          <ac:cxnSpMkLst>
            <pc:docMk/>
            <pc:sldMk cId="484960420" sldId="279"/>
            <ac:cxnSpMk id="16" creationId="{9EABA72D-2742-4ACE-8CF5-0DD3B6E1CF94}"/>
          </ac:cxnSpMkLst>
        </pc:cxnChg>
        <pc:cxnChg chg="add del mod">
          <ac:chgData name="家畯 林" userId="592ebaa1701d01c6" providerId="LiveId" clId="{95B1D358-421C-449E-8C03-C300FAFC25AE}" dt="2025-09-13T13:12:59.539" v="3081" actId="478"/>
          <ac:cxnSpMkLst>
            <pc:docMk/>
            <pc:sldMk cId="484960420" sldId="279"/>
            <ac:cxnSpMk id="18" creationId="{F4C6FF46-3C55-40AA-9DF6-3EA3F7E7267C}"/>
          </ac:cxnSpMkLst>
        </pc:cxnChg>
        <pc:cxnChg chg="add del mod">
          <ac:chgData name="家畯 林" userId="592ebaa1701d01c6" providerId="LiveId" clId="{95B1D358-421C-449E-8C03-C300FAFC25AE}" dt="2025-09-26T15:24:08.408" v="9500" actId="478"/>
          <ac:cxnSpMkLst>
            <pc:docMk/>
            <pc:sldMk cId="484960420" sldId="279"/>
            <ac:cxnSpMk id="19" creationId="{13E5A717-783B-46A2-A75C-F50B2E6F4A52}"/>
          </ac:cxnSpMkLst>
        </pc:cxnChg>
      </pc:sldChg>
      <pc:sldChg chg="addSp delSp modSp new mod">
        <pc:chgData name="家畯 林" userId="592ebaa1701d01c6" providerId="LiveId" clId="{95B1D358-421C-449E-8C03-C300FAFC25AE}" dt="2025-10-05T13:06:20.603" v="11378" actId="14100"/>
        <pc:sldMkLst>
          <pc:docMk/>
          <pc:sldMk cId="466028145" sldId="280"/>
        </pc:sldMkLst>
        <pc:spChg chg="mod">
          <ac:chgData name="家畯 林" userId="592ebaa1701d01c6" providerId="LiveId" clId="{95B1D358-421C-449E-8C03-C300FAFC25AE}" dt="2025-09-13T13:15:41.254" v="3210" actId="20577"/>
          <ac:spMkLst>
            <pc:docMk/>
            <pc:sldMk cId="466028145" sldId="280"/>
            <ac:spMk id="2" creationId="{A1328BD9-8EFF-47B1-A874-3E700EE9FE7A}"/>
          </ac:spMkLst>
        </pc:spChg>
        <pc:spChg chg="del">
          <ac:chgData name="家畯 林" userId="592ebaa1701d01c6" providerId="LiveId" clId="{95B1D358-421C-449E-8C03-C300FAFC25AE}" dt="2025-09-13T13:15:58.405" v="3211" actId="22"/>
          <ac:spMkLst>
            <pc:docMk/>
            <pc:sldMk cId="466028145" sldId="280"/>
            <ac:spMk id="3" creationId="{9C58629B-9B03-45F9-B5C1-22B1FBE77BD6}"/>
          </ac:spMkLst>
        </pc:spChg>
        <pc:spChg chg="add del mod">
          <ac:chgData name="家畯 林" userId="592ebaa1701d01c6" providerId="LiveId" clId="{95B1D358-421C-449E-8C03-C300FAFC25AE}" dt="2025-09-15T10:48:03.471" v="5205" actId="478"/>
          <ac:spMkLst>
            <pc:docMk/>
            <pc:sldMk cId="466028145" sldId="280"/>
            <ac:spMk id="8" creationId="{E0C2AE1A-DAB2-4B5E-9566-45CFC09FF608}"/>
          </ac:spMkLst>
        </pc:spChg>
        <pc:spChg chg="add del mod">
          <ac:chgData name="家畯 林" userId="592ebaa1701d01c6" providerId="LiveId" clId="{95B1D358-421C-449E-8C03-C300FAFC25AE}" dt="2025-09-13T13:23:23.116" v="3224" actId="478"/>
          <ac:spMkLst>
            <pc:docMk/>
            <pc:sldMk cId="466028145" sldId="280"/>
            <ac:spMk id="9" creationId="{1232DEC1-6E59-41FB-A39B-BB8BB0DFA0D4}"/>
          </ac:spMkLst>
        </pc:spChg>
        <pc:spChg chg="add mod">
          <ac:chgData name="家畯 林" userId="592ebaa1701d01c6" providerId="LiveId" clId="{95B1D358-421C-449E-8C03-C300FAFC25AE}" dt="2025-09-15T11:34:58.629" v="6321" actId="14100"/>
          <ac:spMkLst>
            <pc:docMk/>
            <pc:sldMk cId="466028145" sldId="280"/>
            <ac:spMk id="11" creationId="{2681FA49-3876-432C-B2BE-D3113288998D}"/>
          </ac:spMkLst>
        </pc:spChg>
        <pc:spChg chg="add mod">
          <ac:chgData name="家畯 林" userId="592ebaa1701d01c6" providerId="LiveId" clId="{95B1D358-421C-449E-8C03-C300FAFC25AE}" dt="2025-09-15T11:34:56.895" v="6320" actId="14100"/>
          <ac:spMkLst>
            <pc:docMk/>
            <pc:sldMk cId="466028145" sldId="280"/>
            <ac:spMk id="13" creationId="{8AAB343E-017F-4B7D-8F40-6C9A83223D1C}"/>
          </ac:spMkLst>
        </pc:spChg>
        <pc:spChg chg="add mod">
          <ac:chgData name="家畯 林" userId="592ebaa1701d01c6" providerId="LiveId" clId="{95B1D358-421C-449E-8C03-C300FAFC25AE}" dt="2025-09-15T11:34:55.545" v="6319" actId="14100"/>
          <ac:spMkLst>
            <pc:docMk/>
            <pc:sldMk cId="466028145" sldId="280"/>
            <ac:spMk id="15" creationId="{7A6B9E03-4236-48B1-B63E-E01507882D60}"/>
          </ac:spMkLst>
        </pc:spChg>
        <pc:spChg chg="add del mod">
          <ac:chgData name="家畯 林" userId="592ebaa1701d01c6" providerId="LiveId" clId="{95B1D358-421C-449E-8C03-C300FAFC25AE}" dt="2025-09-26T15:34:44.324" v="10426" actId="478"/>
          <ac:spMkLst>
            <pc:docMk/>
            <pc:sldMk cId="466028145" sldId="280"/>
            <ac:spMk id="17" creationId="{5EBF0B08-750A-4B16-918B-4CADEA58AB96}"/>
          </ac:spMkLst>
        </pc:spChg>
        <pc:spChg chg="add del mod">
          <ac:chgData name="家畯 林" userId="592ebaa1701d01c6" providerId="LiveId" clId="{95B1D358-421C-449E-8C03-C300FAFC25AE}" dt="2025-09-13T13:31:29.107" v="3360" actId="478"/>
          <ac:spMkLst>
            <pc:docMk/>
            <pc:sldMk cId="466028145" sldId="280"/>
            <ac:spMk id="19" creationId="{96F7D15B-C6C5-4213-B10C-FDCF609A18C0}"/>
          </ac:spMkLst>
        </pc:spChg>
        <pc:spChg chg="add del mod">
          <ac:chgData name="家畯 林" userId="592ebaa1701d01c6" providerId="LiveId" clId="{95B1D358-421C-449E-8C03-C300FAFC25AE}" dt="2025-09-13T13:23:20.484" v="3223" actId="478"/>
          <ac:spMkLst>
            <pc:docMk/>
            <pc:sldMk cId="466028145" sldId="280"/>
            <ac:spMk id="21" creationId="{C651F5B6-171E-40FA-BBBB-CE0E03813CA0}"/>
          </ac:spMkLst>
        </pc:spChg>
        <pc:spChg chg="add mod">
          <ac:chgData name="家畯 林" userId="592ebaa1701d01c6" providerId="LiveId" clId="{95B1D358-421C-449E-8C03-C300FAFC25AE}" dt="2025-09-26T15:36:08.229" v="10555" actId="20577"/>
          <ac:spMkLst>
            <pc:docMk/>
            <pc:sldMk cId="466028145" sldId="280"/>
            <ac:spMk id="25" creationId="{228374B0-DCFF-4ACB-85BC-8F5F0D487144}"/>
          </ac:spMkLst>
        </pc:spChg>
        <pc:spChg chg="add del">
          <ac:chgData name="家畯 林" userId="592ebaa1701d01c6" providerId="LiveId" clId="{95B1D358-421C-449E-8C03-C300FAFC25AE}" dt="2025-09-13T13:32:10.526" v="3378" actId="11529"/>
          <ac:spMkLst>
            <pc:docMk/>
            <pc:sldMk cId="466028145" sldId="280"/>
            <ac:spMk id="33" creationId="{4E4294D0-19A2-478B-830C-82DEE8BD92F3}"/>
          </ac:spMkLst>
        </pc:spChg>
        <pc:spChg chg="add del mod ord">
          <ac:chgData name="家畯 林" userId="592ebaa1701d01c6" providerId="LiveId" clId="{95B1D358-421C-449E-8C03-C300FAFC25AE}" dt="2025-09-26T15:34:36.488" v="10422" actId="478"/>
          <ac:spMkLst>
            <pc:docMk/>
            <pc:sldMk cId="466028145" sldId="280"/>
            <ac:spMk id="34" creationId="{A530287E-5F54-41B6-8FBF-88D0C4C18D15}"/>
          </ac:spMkLst>
        </pc:spChg>
        <pc:picChg chg="add del mod">
          <ac:chgData name="家畯 林" userId="592ebaa1701d01c6" providerId="LiveId" clId="{95B1D358-421C-449E-8C03-C300FAFC25AE}" dt="2025-10-05T13:05:53.637" v="11369" actId="478"/>
          <ac:picMkLst>
            <pc:docMk/>
            <pc:sldMk cId="466028145" sldId="280"/>
            <ac:picMk id="4" creationId="{18F13C5C-FCED-4A3F-A6F1-E180FF575A5A}"/>
          </ac:picMkLst>
        </pc:picChg>
        <pc:picChg chg="add del mod ord">
          <ac:chgData name="家畯 林" userId="592ebaa1701d01c6" providerId="LiveId" clId="{95B1D358-421C-449E-8C03-C300FAFC25AE}" dt="2025-09-15T10:47:58.298" v="5204" actId="478"/>
          <ac:picMkLst>
            <pc:docMk/>
            <pc:sldMk cId="466028145" sldId="280"/>
            <ac:picMk id="5" creationId="{2ECDB1EB-1D17-4B32-B22E-21584E8DE244}"/>
          </ac:picMkLst>
        </pc:picChg>
        <pc:picChg chg="add mod">
          <ac:chgData name="家畯 林" userId="592ebaa1701d01c6" providerId="LiveId" clId="{95B1D358-421C-449E-8C03-C300FAFC25AE}" dt="2025-10-05T13:05:58.783" v="11370" actId="1076"/>
          <ac:picMkLst>
            <pc:docMk/>
            <pc:sldMk cId="466028145" sldId="280"/>
            <ac:picMk id="5" creationId="{C895ED76-0C6D-4F15-94E7-1825BF605260}"/>
          </ac:picMkLst>
        </pc:picChg>
        <pc:picChg chg="add mod">
          <ac:chgData name="家畯 林" userId="592ebaa1701d01c6" providerId="LiveId" clId="{95B1D358-421C-449E-8C03-C300FAFC25AE}" dt="2025-09-26T15:36:19.001" v="10560" actId="1076"/>
          <ac:picMkLst>
            <pc:docMk/>
            <pc:sldMk cId="466028145" sldId="280"/>
            <ac:picMk id="6" creationId="{10F999FF-C341-496C-970D-02B06B49296E}"/>
          </ac:picMkLst>
        </pc:picChg>
        <pc:picChg chg="add mod">
          <ac:chgData name="家畯 林" userId="592ebaa1701d01c6" providerId="LiveId" clId="{95B1D358-421C-449E-8C03-C300FAFC25AE}" dt="2025-09-13T13:18:04.373" v="3216" actId="1076"/>
          <ac:picMkLst>
            <pc:docMk/>
            <pc:sldMk cId="466028145" sldId="280"/>
            <ac:picMk id="7" creationId="{1FEFCE2A-5B30-4164-9C6C-28D61D5351C7}"/>
          </ac:picMkLst>
        </pc:picChg>
        <pc:picChg chg="add del mod">
          <ac:chgData name="家畯 林" userId="592ebaa1701d01c6" providerId="LiveId" clId="{95B1D358-421C-449E-8C03-C300FAFC25AE}" dt="2025-09-13T13:23:23.116" v="3224" actId="478"/>
          <ac:picMkLst>
            <pc:docMk/>
            <pc:sldMk cId="466028145" sldId="280"/>
            <ac:picMk id="8" creationId="{0DFA46C9-E62C-4AE1-B9A2-DC6A83D6DFB1}"/>
          </ac:picMkLst>
        </pc:picChg>
        <pc:cxnChg chg="add mod ord">
          <ac:chgData name="家畯 林" userId="592ebaa1701d01c6" providerId="LiveId" clId="{95B1D358-421C-449E-8C03-C300FAFC25AE}" dt="2025-10-05T13:06:05.170" v="11372" actId="14100"/>
          <ac:cxnSpMkLst>
            <pc:docMk/>
            <pc:sldMk cId="466028145" sldId="280"/>
            <ac:cxnSpMk id="10" creationId="{248C2EF7-5D37-4C45-9F71-30FAD7FF3C95}"/>
          </ac:cxnSpMkLst>
        </pc:cxnChg>
        <pc:cxnChg chg="add mod ord">
          <ac:chgData name="家畯 林" userId="592ebaa1701d01c6" providerId="LiveId" clId="{95B1D358-421C-449E-8C03-C300FAFC25AE}" dt="2025-10-05T13:06:10.960" v="11374" actId="14100"/>
          <ac:cxnSpMkLst>
            <pc:docMk/>
            <pc:sldMk cId="466028145" sldId="280"/>
            <ac:cxnSpMk id="12" creationId="{C1EF00E9-A87F-4BA9-B08D-AC2C5DDF7FB2}"/>
          </ac:cxnSpMkLst>
        </pc:cxnChg>
        <pc:cxnChg chg="add mod ord">
          <ac:chgData name="家畯 林" userId="592ebaa1701d01c6" providerId="LiveId" clId="{95B1D358-421C-449E-8C03-C300FAFC25AE}" dt="2025-10-05T13:06:15.276" v="11376" actId="14100"/>
          <ac:cxnSpMkLst>
            <pc:docMk/>
            <pc:sldMk cId="466028145" sldId="280"/>
            <ac:cxnSpMk id="14" creationId="{7899A8E4-419B-45CE-9C71-541D9DA2E723}"/>
          </ac:cxnSpMkLst>
        </pc:cxnChg>
        <pc:cxnChg chg="add del mod">
          <ac:chgData name="家畯 林" userId="592ebaa1701d01c6" providerId="LiveId" clId="{95B1D358-421C-449E-8C03-C300FAFC25AE}" dt="2025-09-26T15:34:37.843" v="10423" actId="478"/>
          <ac:cxnSpMkLst>
            <pc:docMk/>
            <pc:sldMk cId="466028145" sldId="280"/>
            <ac:cxnSpMk id="16" creationId="{984DF3BF-66CB-403F-87AF-553FF3CF2C53}"/>
          </ac:cxnSpMkLst>
        </pc:cxnChg>
        <pc:cxnChg chg="add del mod">
          <ac:chgData name="家畯 林" userId="592ebaa1701d01c6" providerId="LiveId" clId="{95B1D358-421C-449E-8C03-C300FAFC25AE}" dt="2025-09-13T13:31:30.440" v="3361" actId="478"/>
          <ac:cxnSpMkLst>
            <pc:docMk/>
            <pc:sldMk cId="466028145" sldId="280"/>
            <ac:cxnSpMk id="18" creationId="{54FEB793-3B80-4435-BD99-8E2A17E1B454}"/>
          </ac:cxnSpMkLst>
        </pc:cxnChg>
        <pc:cxnChg chg="add del mod ord">
          <ac:chgData name="家畯 林" userId="592ebaa1701d01c6" providerId="LiveId" clId="{95B1D358-421C-449E-8C03-C300FAFC25AE}" dt="2025-10-05T13:06:20.603" v="11378" actId="14100"/>
          <ac:cxnSpMkLst>
            <pc:docMk/>
            <pc:sldMk cId="466028145" sldId="280"/>
            <ac:cxnSpMk id="27" creationId="{B8E2BD50-E981-42B3-AEA0-BFB27AFA7B1B}"/>
          </ac:cxnSpMkLst>
        </pc:cxnChg>
      </pc:sldChg>
      <pc:sldChg chg="addSp delSp modSp new mod">
        <pc:chgData name="家畯 林" userId="592ebaa1701d01c6" providerId="LiveId" clId="{95B1D358-421C-449E-8C03-C300FAFC25AE}" dt="2025-09-13T13:39:21.640" v="3586" actId="13822"/>
        <pc:sldMkLst>
          <pc:docMk/>
          <pc:sldMk cId="411963191" sldId="281"/>
        </pc:sldMkLst>
        <pc:spChg chg="mod">
          <ac:chgData name="家畯 林" userId="592ebaa1701d01c6" providerId="LiveId" clId="{95B1D358-421C-449E-8C03-C300FAFC25AE}" dt="2025-09-13T13:33:28.977" v="3392" actId="20577"/>
          <ac:spMkLst>
            <pc:docMk/>
            <pc:sldMk cId="411963191" sldId="281"/>
            <ac:spMk id="2" creationId="{103AF86F-72B7-480A-8B68-703D9172BCE1}"/>
          </ac:spMkLst>
        </pc:spChg>
        <pc:spChg chg="del">
          <ac:chgData name="家畯 林" userId="592ebaa1701d01c6" providerId="LiveId" clId="{95B1D358-421C-449E-8C03-C300FAFC25AE}" dt="2025-09-13T13:33:26.277" v="3385" actId="22"/>
          <ac:spMkLst>
            <pc:docMk/>
            <pc:sldMk cId="411963191" sldId="281"/>
            <ac:spMk id="3" creationId="{4AF7962C-68E8-47FA-BF8B-DE83D15FB19C}"/>
          </ac:spMkLst>
        </pc:spChg>
        <pc:spChg chg="add mod">
          <ac:chgData name="家畯 林" userId="592ebaa1701d01c6" providerId="LiveId" clId="{95B1D358-421C-449E-8C03-C300FAFC25AE}" dt="2025-09-13T13:38:59.826" v="3582" actId="14100"/>
          <ac:spMkLst>
            <pc:docMk/>
            <pc:sldMk cId="411963191" sldId="281"/>
            <ac:spMk id="16" creationId="{471FE3AD-74B6-4B64-B4FD-18E2FB71EA9C}"/>
          </ac:spMkLst>
        </pc:spChg>
        <pc:spChg chg="add mod">
          <ac:chgData name="家畯 林" userId="592ebaa1701d01c6" providerId="LiveId" clId="{95B1D358-421C-449E-8C03-C300FAFC25AE}" dt="2025-09-13T13:38:57.588" v="3581" actId="14100"/>
          <ac:spMkLst>
            <pc:docMk/>
            <pc:sldMk cId="411963191" sldId="281"/>
            <ac:spMk id="17" creationId="{102067A5-CC24-4D45-BDA2-6BAF00F0D0EB}"/>
          </ac:spMkLst>
        </pc:spChg>
        <pc:picChg chg="add mod ord">
          <ac:chgData name="家畯 林" userId="592ebaa1701d01c6" providerId="LiveId" clId="{95B1D358-421C-449E-8C03-C300FAFC25AE}" dt="2025-09-13T13:33:35.499" v="3395" actId="1076"/>
          <ac:picMkLst>
            <pc:docMk/>
            <pc:sldMk cId="411963191" sldId="281"/>
            <ac:picMk id="5" creationId="{5EF05E35-B6D0-49CF-BC64-EE9430DAD73B}"/>
          </ac:picMkLst>
        </pc:picChg>
        <pc:picChg chg="add mod">
          <ac:chgData name="家畯 林" userId="592ebaa1701d01c6" providerId="LiveId" clId="{95B1D358-421C-449E-8C03-C300FAFC25AE}" dt="2025-09-13T13:36:27.404" v="3419" actId="1076"/>
          <ac:picMkLst>
            <pc:docMk/>
            <pc:sldMk cId="411963191" sldId="281"/>
            <ac:picMk id="7" creationId="{9F52714E-A909-46C0-A933-8A573FA7C113}"/>
          </ac:picMkLst>
        </pc:picChg>
        <pc:picChg chg="add mod">
          <ac:chgData name="家畯 林" userId="592ebaa1701d01c6" providerId="LiveId" clId="{95B1D358-421C-449E-8C03-C300FAFC25AE}" dt="2025-09-13T13:36:28.692" v="3420" actId="1076"/>
          <ac:picMkLst>
            <pc:docMk/>
            <pc:sldMk cId="411963191" sldId="281"/>
            <ac:picMk id="9" creationId="{A698B302-F8B5-43C6-BB08-C42D41D679FF}"/>
          </ac:picMkLst>
        </pc:picChg>
        <pc:cxnChg chg="add mod">
          <ac:chgData name="家畯 林" userId="592ebaa1701d01c6" providerId="LiveId" clId="{95B1D358-421C-449E-8C03-C300FAFC25AE}" dt="2025-09-13T13:36:41.664" v="3422" actId="13822"/>
          <ac:cxnSpMkLst>
            <pc:docMk/>
            <pc:sldMk cId="411963191" sldId="281"/>
            <ac:cxnSpMk id="11" creationId="{3F089249-548D-4666-893E-1C1FB7EF217C}"/>
          </ac:cxnSpMkLst>
        </pc:cxnChg>
        <pc:cxnChg chg="add mod">
          <ac:chgData name="家畯 林" userId="592ebaa1701d01c6" providerId="LiveId" clId="{95B1D358-421C-449E-8C03-C300FAFC25AE}" dt="2025-09-13T13:36:48.704" v="3424" actId="13822"/>
          <ac:cxnSpMkLst>
            <pc:docMk/>
            <pc:sldMk cId="411963191" sldId="281"/>
            <ac:cxnSpMk id="13" creationId="{9DE44ECC-0D2B-41D8-8A08-E639B74A2030}"/>
          </ac:cxnSpMkLst>
        </pc:cxnChg>
        <pc:cxnChg chg="add del mod">
          <ac:chgData name="家畯 林" userId="592ebaa1701d01c6" providerId="LiveId" clId="{95B1D358-421C-449E-8C03-C300FAFC25AE}" dt="2025-09-13T13:37:07.980" v="3426" actId="11529"/>
          <ac:cxnSpMkLst>
            <pc:docMk/>
            <pc:sldMk cId="411963191" sldId="281"/>
            <ac:cxnSpMk id="15" creationId="{E67FA833-9C6E-400F-9AB0-EC123CAAA81D}"/>
          </ac:cxnSpMkLst>
        </pc:cxnChg>
        <pc:cxnChg chg="add mod">
          <ac:chgData name="家畯 林" userId="592ebaa1701d01c6" providerId="LiveId" clId="{95B1D358-421C-449E-8C03-C300FAFC25AE}" dt="2025-09-13T13:39:11.041" v="3584" actId="13822"/>
          <ac:cxnSpMkLst>
            <pc:docMk/>
            <pc:sldMk cId="411963191" sldId="281"/>
            <ac:cxnSpMk id="19" creationId="{7243928F-D36D-4F75-A30A-72F7A83C4656}"/>
          </ac:cxnSpMkLst>
        </pc:cxnChg>
        <pc:cxnChg chg="add mod">
          <ac:chgData name="家畯 林" userId="592ebaa1701d01c6" providerId="LiveId" clId="{95B1D358-421C-449E-8C03-C300FAFC25AE}" dt="2025-09-13T13:39:21.640" v="3586" actId="13822"/>
          <ac:cxnSpMkLst>
            <pc:docMk/>
            <pc:sldMk cId="411963191" sldId="281"/>
            <ac:cxnSpMk id="21" creationId="{A216D759-8755-4723-BCFC-2AAF30E77426}"/>
          </ac:cxnSpMkLst>
        </pc:cxnChg>
      </pc:sldChg>
      <pc:sldChg chg="addSp delSp modSp new mod">
        <pc:chgData name="家畯 林" userId="592ebaa1701d01c6" providerId="LiveId" clId="{95B1D358-421C-449E-8C03-C300FAFC25AE}" dt="2025-09-13T13:51:50.594" v="4212" actId="13822"/>
        <pc:sldMkLst>
          <pc:docMk/>
          <pc:sldMk cId="3949421235" sldId="282"/>
        </pc:sldMkLst>
        <pc:spChg chg="mod">
          <ac:chgData name="家畯 林" userId="592ebaa1701d01c6" providerId="LiveId" clId="{95B1D358-421C-449E-8C03-C300FAFC25AE}" dt="2025-09-13T13:39:53.747" v="3598"/>
          <ac:spMkLst>
            <pc:docMk/>
            <pc:sldMk cId="3949421235" sldId="282"/>
            <ac:spMk id="2" creationId="{0FB07D27-DB30-485B-9BEA-FF66D0BB24B2}"/>
          </ac:spMkLst>
        </pc:spChg>
        <pc:spChg chg="del">
          <ac:chgData name="家畯 林" userId="592ebaa1701d01c6" providerId="LiveId" clId="{95B1D358-421C-449E-8C03-C300FAFC25AE}" dt="2025-09-13T13:40:06.790" v="3599" actId="22"/>
          <ac:spMkLst>
            <pc:docMk/>
            <pc:sldMk cId="3949421235" sldId="282"/>
            <ac:spMk id="3" creationId="{2117C4BC-CD3A-44DD-959F-97A537E1B391}"/>
          </ac:spMkLst>
        </pc:spChg>
        <pc:spChg chg="add mod">
          <ac:chgData name="家畯 林" userId="592ebaa1701d01c6" providerId="LiveId" clId="{95B1D358-421C-449E-8C03-C300FAFC25AE}" dt="2025-09-13T13:49:52.280" v="4171" actId="207"/>
          <ac:spMkLst>
            <pc:docMk/>
            <pc:sldMk cId="3949421235" sldId="282"/>
            <ac:spMk id="6" creationId="{F22D441B-ECCA-459D-A87F-B2B7DC2D8514}"/>
          </ac:spMkLst>
        </pc:spChg>
        <pc:spChg chg="add mod">
          <ac:chgData name="家畯 林" userId="592ebaa1701d01c6" providerId="LiveId" clId="{95B1D358-421C-449E-8C03-C300FAFC25AE}" dt="2025-09-13T13:49:45.932" v="4170" actId="207"/>
          <ac:spMkLst>
            <pc:docMk/>
            <pc:sldMk cId="3949421235" sldId="282"/>
            <ac:spMk id="7" creationId="{2E13C589-7B76-47D9-9041-3AA4E39194B0}"/>
          </ac:spMkLst>
        </pc:spChg>
        <pc:spChg chg="add mod">
          <ac:chgData name="家畯 林" userId="592ebaa1701d01c6" providerId="LiveId" clId="{95B1D358-421C-449E-8C03-C300FAFC25AE}" dt="2025-09-13T13:48:57.880" v="4137" actId="1076"/>
          <ac:spMkLst>
            <pc:docMk/>
            <pc:sldMk cId="3949421235" sldId="282"/>
            <ac:spMk id="8" creationId="{812B155E-00A9-4C2B-8A4D-BD315DF9C4DD}"/>
          </ac:spMkLst>
        </pc:spChg>
        <pc:spChg chg="add mod">
          <ac:chgData name="家畯 林" userId="592ebaa1701d01c6" providerId="LiveId" clId="{95B1D358-421C-449E-8C03-C300FAFC25AE}" dt="2025-09-13T13:49:59.420" v="4173" actId="20577"/>
          <ac:spMkLst>
            <pc:docMk/>
            <pc:sldMk cId="3949421235" sldId="282"/>
            <ac:spMk id="9" creationId="{49177A97-64D1-45BE-B287-5C2108979480}"/>
          </ac:spMkLst>
        </pc:spChg>
        <pc:spChg chg="add del mod">
          <ac:chgData name="家畯 林" userId="592ebaa1701d01c6" providerId="LiveId" clId="{95B1D358-421C-449E-8C03-C300FAFC25AE}" dt="2025-09-13T13:46:00.134" v="3887"/>
          <ac:spMkLst>
            <pc:docMk/>
            <pc:sldMk cId="3949421235" sldId="282"/>
            <ac:spMk id="10" creationId="{7A3B5C6C-A887-40B0-9C82-ACB12C448A91}"/>
          </ac:spMkLst>
        </pc:spChg>
        <pc:spChg chg="add del mod">
          <ac:chgData name="家畯 林" userId="592ebaa1701d01c6" providerId="LiveId" clId="{95B1D358-421C-449E-8C03-C300FAFC25AE}" dt="2025-09-13T13:46:00.134" v="3887"/>
          <ac:spMkLst>
            <pc:docMk/>
            <pc:sldMk cId="3949421235" sldId="282"/>
            <ac:spMk id="11" creationId="{8FC0D26E-594D-4C3C-AEAA-30270CA692FC}"/>
          </ac:spMkLst>
        </pc:spChg>
        <pc:spChg chg="add del mod">
          <ac:chgData name="家畯 林" userId="592ebaa1701d01c6" providerId="LiveId" clId="{95B1D358-421C-449E-8C03-C300FAFC25AE}" dt="2025-09-13T13:46:00.134" v="3887"/>
          <ac:spMkLst>
            <pc:docMk/>
            <pc:sldMk cId="3949421235" sldId="282"/>
            <ac:spMk id="12" creationId="{5A847664-3427-4B6B-B749-DAA19CD145AB}"/>
          </ac:spMkLst>
        </pc:spChg>
        <pc:spChg chg="add del mod">
          <ac:chgData name="家畯 林" userId="592ebaa1701d01c6" providerId="LiveId" clId="{95B1D358-421C-449E-8C03-C300FAFC25AE}" dt="2025-09-13T13:46:00.134" v="3887"/>
          <ac:spMkLst>
            <pc:docMk/>
            <pc:sldMk cId="3949421235" sldId="282"/>
            <ac:spMk id="13" creationId="{7728A8E1-952C-49EF-8D42-C5C771F35951}"/>
          </ac:spMkLst>
        </pc:spChg>
        <pc:spChg chg="add mod">
          <ac:chgData name="家畯 林" userId="592ebaa1701d01c6" providerId="LiveId" clId="{95B1D358-421C-449E-8C03-C300FAFC25AE}" dt="2025-09-13T13:48:59.782" v="4138" actId="1076"/>
          <ac:spMkLst>
            <pc:docMk/>
            <pc:sldMk cId="3949421235" sldId="282"/>
            <ac:spMk id="14" creationId="{8A84B579-9309-4A9D-AF22-CD77E0512476}"/>
          </ac:spMkLst>
        </pc:spChg>
        <pc:spChg chg="add mod">
          <ac:chgData name="家畯 林" userId="592ebaa1701d01c6" providerId="LiveId" clId="{95B1D358-421C-449E-8C03-C300FAFC25AE}" dt="2025-09-13T13:49:05.993" v="4141" actId="20577"/>
          <ac:spMkLst>
            <pc:docMk/>
            <pc:sldMk cId="3949421235" sldId="282"/>
            <ac:spMk id="15" creationId="{AF8CEB63-D261-430D-8358-2F8BC5EFCC18}"/>
          </ac:spMkLst>
        </pc:spChg>
        <pc:spChg chg="add mod">
          <ac:chgData name="家畯 林" userId="592ebaa1701d01c6" providerId="LiveId" clId="{95B1D358-421C-449E-8C03-C300FAFC25AE}" dt="2025-09-13T13:49:41.242" v="4169" actId="207"/>
          <ac:spMkLst>
            <pc:docMk/>
            <pc:sldMk cId="3949421235" sldId="282"/>
            <ac:spMk id="16" creationId="{73210D3F-8AF3-4D4D-94E6-81673579195F}"/>
          </ac:spMkLst>
        </pc:spChg>
        <pc:spChg chg="add mod">
          <ac:chgData name="家畯 林" userId="592ebaa1701d01c6" providerId="LiveId" clId="{95B1D358-421C-449E-8C03-C300FAFC25AE}" dt="2025-09-13T13:50:21.995" v="4188"/>
          <ac:spMkLst>
            <pc:docMk/>
            <pc:sldMk cId="3949421235" sldId="282"/>
            <ac:spMk id="17" creationId="{02E34E4F-3D7B-4182-9B4B-98092C097579}"/>
          </ac:spMkLst>
        </pc:spChg>
        <pc:spChg chg="add mod">
          <ac:chgData name="家畯 林" userId="592ebaa1701d01c6" providerId="LiveId" clId="{95B1D358-421C-449E-8C03-C300FAFC25AE}" dt="2025-09-13T13:50:28.088" v="4191"/>
          <ac:spMkLst>
            <pc:docMk/>
            <pc:sldMk cId="3949421235" sldId="282"/>
            <ac:spMk id="18" creationId="{4EB81AB1-D33E-4743-B5AA-DB5297E2157F}"/>
          </ac:spMkLst>
        </pc:spChg>
        <pc:spChg chg="add del mod">
          <ac:chgData name="家畯 林" userId="592ebaa1701d01c6" providerId="LiveId" clId="{95B1D358-421C-449E-8C03-C300FAFC25AE}" dt="2025-09-13T13:50:25.873" v="4190"/>
          <ac:spMkLst>
            <pc:docMk/>
            <pc:sldMk cId="3949421235" sldId="282"/>
            <ac:spMk id="19" creationId="{3D70B15D-1608-40DB-809B-0799FA505322}"/>
          </ac:spMkLst>
        </pc:spChg>
        <pc:picChg chg="add mod ord">
          <ac:chgData name="家畯 林" userId="592ebaa1701d01c6" providerId="LiveId" clId="{95B1D358-421C-449E-8C03-C300FAFC25AE}" dt="2025-09-13T13:43:18.421" v="3710" actId="1076"/>
          <ac:picMkLst>
            <pc:docMk/>
            <pc:sldMk cId="3949421235" sldId="282"/>
            <ac:picMk id="5" creationId="{764DBFC4-8D8F-45DA-B95F-22373A54EC90}"/>
          </ac:picMkLst>
        </pc:picChg>
        <pc:cxnChg chg="add mod">
          <ac:chgData name="家畯 林" userId="592ebaa1701d01c6" providerId="LiveId" clId="{95B1D358-421C-449E-8C03-C300FAFC25AE}" dt="2025-09-13T13:50:46.418" v="4193" actId="13822"/>
          <ac:cxnSpMkLst>
            <pc:docMk/>
            <pc:sldMk cId="3949421235" sldId="282"/>
            <ac:cxnSpMk id="21" creationId="{25D2FF34-F02A-4C42-92D7-CC86C9CC8586}"/>
          </ac:cxnSpMkLst>
        </pc:cxnChg>
        <pc:cxnChg chg="add mod">
          <ac:chgData name="家畯 林" userId="592ebaa1701d01c6" providerId="LiveId" clId="{95B1D358-421C-449E-8C03-C300FAFC25AE}" dt="2025-09-13T13:50:53.653" v="4195" actId="13822"/>
          <ac:cxnSpMkLst>
            <pc:docMk/>
            <pc:sldMk cId="3949421235" sldId="282"/>
            <ac:cxnSpMk id="23" creationId="{5920A5B1-F965-49A4-AA41-01B95619B856}"/>
          </ac:cxnSpMkLst>
        </pc:cxnChg>
        <pc:cxnChg chg="add mod">
          <ac:chgData name="家畯 林" userId="592ebaa1701d01c6" providerId="LiveId" clId="{95B1D358-421C-449E-8C03-C300FAFC25AE}" dt="2025-09-13T13:51:00.025" v="4197" actId="13822"/>
          <ac:cxnSpMkLst>
            <pc:docMk/>
            <pc:sldMk cId="3949421235" sldId="282"/>
            <ac:cxnSpMk id="25" creationId="{08D91E30-3FFE-42EE-B0C9-EF0E1E822576}"/>
          </ac:cxnSpMkLst>
        </pc:cxnChg>
        <pc:cxnChg chg="add mod">
          <ac:chgData name="家畯 林" userId="592ebaa1701d01c6" providerId="LiveId" clId="{95B1D358-421C-449E-8C03-C300FAFC25AE}" dt="2025-09-13T13:51:08.692" v="4199" actId="13822"/>
          <ac:cxnSpMkLst>
            <pc:docMk/>
            <pc:sldMk cId="3949421235" sldId="282"/>
            <ac:cxnSpMk id="27" creationId="{2D63D7F5-D58D-4B66-A259-AAC96E93B352}"/>
          </ac:cxnSpMkLst>
        </pc:cxnChg>
        <pc:cxnChg chg="add mod">
          <ac:chgData name="家畯 林" userId="592ebaa1701d01c6" providerId="LiveId" clId="{95B1D358-421C-449E-8C03-C300FAFC25AE}" dt="2025-09-13T13:51:31.885" v="4206" actId="14100"/>
          <ac:cxnSpMkLst>
            <pc:docMk/>
            <pc:sldMk cId="3949421235" sldId="282"/>
            <ac:cxnSpMk id="29" creationId="{44A756C0-E036-4253-A1F3-5EB135AF12C9}"/>
          </ac:cxnSpMkLst>
        </pc:cxnChg>
        <pc:cxnChg chg="add mod">
          <ac:chgData name="家畯 林" userId="592ebaa1701d01c6" providerId="LiveId" clId="{95B1D358-421C-449E-8C03-C300FAFC25AE}" dt="2025-09-13T13:51:23.629" v="4203" actId="13822"/>
          <ac:cxnSpMkLst>
            <pc:docMk/>
            <pc:sldMk cId="3949421235" sldId="282"/>
            <ac:cxnSpMk id="31" creationId="{DEAC72CB-A44B-4B8B-BA2D-D25D25EB2BCB}"/>
          </ac:cxnSpMkLst>
        </pc:cxnChg>
        <pc:cxnChg chg="add mod">
          <ac:chgData name="家畯 林" userId="592ebaa1701d01c6" providerId="LiveId" clId="{95B1D358-421C-449E-8C03-C300FAFC25AE}" dt="2025-09-13T13:51:38.230" v="4208" actId="13822"/>
          <ac:cxnSpMkLst>
            <pc:docMk/>
            <pc:sldMk cId="3949421235" sldId="282"/>
            <ac:cxnSpMk id="36" creationId="{F8D2A51E-11A9-47A7-96DA-365D6F471C91}"/>
          </ac:cxnSpMkLst>
        </pc:cxnChg>
        <pc:cxnChg chg="add mod">
          <ac:chgData name="家畯 林" userId="592ebaa1701d01c6" providerId="LiveId" clId="{95B1D358-421C-449E-8C03-C300FAFC25AE}" dt="2025-09-13T13:51:43.911" v="4210" actId="13822"/>
          <ac:cxnSpMkLst>
            <pc:docMk/>
            <pc:sldMk cId="3949421235" sldId="282"/>
            <ac:cxnSpMk id="38" creationId="{A47CF5B0-D1C1-4648-A4E4-F5095092AD53}"/>
          </ac:cxnSpMkLst>
        </pc:cxnChg>
        <pc:cxnChg chg="add mod">
          <ac:chgData name="家畯 林" userId="592ebaa1701d01c6" providerId="LiveId" clId="{95B1D358-421C-449E-8C03-C300FAFC25AE}" dt="2025-09-13T13:51:50.594" v="4212" actId="13822"/>
          <ac:cxnSpMkLst>
            <pc:docMk/>
            <pc:sldMk cId="3949421235" sldId="282"/>
            <ac:cxnSpMk id="40" creationId="{FC19401F-8C1D-471B-B5EA-0F5DA52FB45E}"/>
          </ac:cxnSpMkLst>
        </pc:cxnChg>
      </pc:sldChg>
      <pc:sldChg chg="addSp delSp modSp new mod">
        <pc:chgData name="家畯 林" userId="592ebaa1701d01c6" providerId="LiveId" clId="{95B1D358-421C-449E-8C03-C300FAFC25AE}" dt="2025-09-13T13:55:52.623" v="4321" actId="13822"/>
        <pc:sldMkLst>
          <pc:docMk/>
          <pc:sldMk cId="3429902220" sldId="283"/>
        </pc:sldMkLst>
        <pc:spChg chg="mod">
          <ac:chgData name="家畯 林" userId="592ebaa1701d01c6" providerId="LiveId" clId="{95B1D358-421C-449E-8C03-C300FAFC25AE}" dt="2025-09-13T13:53:31.598" v="4268"/>
          <ac:spMkLst>
            <pc:docMk/>
            <pc:sldMk cId="3429902220" sldId="283"/>
            <ac:spMk id="2" creationId="{CC9B25AA-BB8D-4F60-8DE1-1F1FA5F7F0E2}"/>
          </ac:spMkLst>
        </pc:spChg>
        <pc:spChg chg="del">
          <ac:chgData name="家畯 林" userId="592ebaa1701d01c6" providerId="LiveId" clId="{95B1D358-421C-449E-8C03-C300FAFC25AE}" dt="2025-09-13T13:53:46.278" v="4269" actId="22"/>
          <ac:spMkLst>
            <pc:docMk/>
            <pc:sldMk cId="3429902220" sldId="283"/>
            <ac:spMk id="3" creationId="{A34792AE-48F3-4E8E-A385-CCE20C7A7359}"/>
          </ac:spMkLst>
        </pc:spChg>
        <pc:spChg chg="add del">
          <ac:chgData name="家畯 林" userId="592ebaa1701d01c6" providerId="LiveId" clId="{95B1D358-421C-449E-8C03-C300FAFC25AE}" dt="2025-09-13T13:54:34.562" v="4279" actId="11529"/>
          <ac:spMkLst>
            <pc:docMk/>
            <pc:sldMk cId="3429902220" sldId="283"/>
            <ac:spMk id="8" creationId="{1CE9DA7A-43C1-44B5-84BE-EB1D0527E0AF}"/>
          </ac:spMkLst>
        </pc:spChg>
        <pc:spChg chg="add del mod">
          <ac:chgData name="家畯 林" userId="592ebaa1701d01c6" providerId="LiveId" clId="{95B1D358-421C-449E-8C03-C300FAFC25AE}" dt="2025-09-13T13:54:43.377" v="4282" actId="478"/>
          <ac:spMkLst>
            <pc:docMk/>
            <pc:sldMk cId="3429902220" sldId="283"/>
            <ac:spMk id="9" creationId="{03CEEDE2-CFBD-4DDF-9F6B-3DC183355119}"/>
          </ac:spMkLst>
        </pc:spChg>
        <pc:spChg chg="add mod">
          <ac:chgData name="家畯 林" userId="592ebaa1701d01c6" providerId="LiveId" clId="{95B1D358-421C-449E-8C03-C300FAFC25AE}" dt="2025-09-13T13:55:32.452" v="4319" actId="1076"/>
          <ac:spMkLst>
            <pc:docMk/>
            <pc:sldMk cId="3429902220" sldId="283"/>
            <ac:spMk id="10" creationId="{D5A651CB-61C8-429D-B836-685DE32E3508}"/>
          </ac:spMkLst>
        </pc:spChg>
        <pc:spChg chg="add mod">
          <ac:chgData name="家畯 林" userId="592ebaa1701d01c6" providerId="LiveId" clId="{95B1D358-421C-449E-8C03-C300FAFC25AE}" dt="2025-09-13T13:55:52.623" v="4321" actId="13822"/>
          <ac:spMkLst>
            <pc:docMk/>
            <pc:sldMk cId="3429902220" sldId="283"/>
            <ac:spMk id="16" creationId="{A76623E0-8486-48BA-B9CB-BDF9FAF16A31}"/>
          </ac:spMkLst>
        </pc:spChg>
        <pc:picChg chg="add mod ord">
          <ac:chgData name="家畯 林" userId="592ebaa1701d01c6" providerId="LiveId" clId="{95B1D358-421C-449E-8C03-C300FAFC25AE}" dt="2025-09-13T13:53:50.894" v="4272" actId="1076"/>
          <ac:picMkLst>
            <pc:docMk/>
            <pc:sldMk cId="3429902220" sldId="283"/>
            <ac:picMk id="5" creationId="{45918F5B-4850-4A56-B315-ACB743711FA2}"/>
          </ac:picMkLst>
        </pc:picChg>
        <pc:picChg chg="add mod">
          <ac:chgData name="家畯 林" userId="592ebaa1701d01c6" providerId="LiveId" clId="{95B1D358-421C-449E-8C03-C300FAFC25AE}" dt="2025-09-13T13:55:05.104" v="4314" actId="1076"/>
          <ac:picMkLst>
            <pc:docMk/>
            <pc:sldMk cId="3429902220" sldId="283"/>
            <ac:picMk id="7" creationId="{D4655652-70FD-4953-86FC-28372373095F}"/>
          </ac:picMkLst>
        </pc:picChg>
        <pc:cxnChg chg="add mod">
          <ac:chgData name="家畯 林" userId="592ebaa1701d01c6" providerId="LiveId" clId="{95B1D358-421C-449E-8C03-C300FAFC25AE}" dt="2025-09-13T13:55:16.399" v="4316" actId="13822"/>
          <ac:cxnSpMkLst>
            <pc:docMk/>
            <pc:sldMk cId="3429902220" sldId="283"/>
            <ac:cxnSpMk id="12" creationId="{683EF744-CEE4-42FF-8AC4-CB2BF0415909}"/>
          </ac:cxnSpMkLst>
        </pc:cxnChg>
        <pc:cxnChg chg="add mod">
          <ac:chgData name="家畯 林" userId="592ebaa1701d01c6" providerId="LiveId" clId="{95B1D358-421C-449E-8C03-C300FAFC25AE}" dt="2025-09-13T13:55:32.452" v="4319" actId="1076"/>
          <ac:cxnSpMkLst>
            <pc:docMk/>
            <pc:sldMk cId="3429902220" sldId="283"/>
            <ac:cxnSpMk id="14" creationId="{1F73E66F-5B57-44B8-9EB0-120CB2E5109B}"/>
          </ac:cxnSpMkLst>
        </pc:cxnChg>
      </pc:sldChg>
      <pc:sldChg chg="new del">
        <pc:chgData name="家畯 林" userId="592ebaa1701d01c6" providerId="LiveId" clId="{95B1D358-421C-449E-8C03-C300FAFC25AE}" dt="2025-09-13T13:56:16.635" v="4323" actId="47"/>
        <pc:sldMkLst>
          <pc:docMk/>
          <pc:sldMk cId="1230017455" sldId="284"/>
        </pc:sldMkLst>
      </pc:sldChg>
      <pc:sldChg chg="addSp delSp modSp new mod">
        <pc:chgData name="家畯 林" userId="592ebaa1701d01c6" providerId="LiveId" clId="{95B1D358-421C-449E-8C03-C300FAFC25AE}" dt="2025-09-13T14:02:52.386" v="4389" actId="1076"/>
        <pc:sldMkLst>
          <pc:docMk/>
          <pc:sldMk cId="2973440805" sldId="284"/>
        </pc:sldMkLst>
        <pc:spChg chg="mod">
          <ac:chgData name="家畯 林" userId="592ebaa1701d01c6" providerId="LiveId" clId="{95B1D358-421C-449E-8C03-C300FAFC25AE}" dt="2025-09-13T13:56:41.237" v="4325"/>
          <ac:spMkLst>
            <pc:docMk/>
            <pc:sldMk cId="2973440805" sldId="284"/>
            <ac:spMk id="2" creationId="{4EB9EC2D-6507-4AD5-8B5A-80A6365CD991}"/>
          </ac:spMkLst>
        </pc:spChg>
        <pc:spChg chg="del">
          <ac:chgData name="家畯 林" userId="592ebaa1701d01c6" providerId="LiveId" clId="{95B1D358-421C-449E-8C03-C300FAFC25AE}" dt="2025-09-13T13:57:27.133" v="4326" actId="931"/>
          <ac:spMkLst>
            <pc:docMk/>
            <pc:sldMk cId="2973440805" sldId="284"/>
            <ac:spMk id="3" creationId="{3A652564-8410-42B4-8041-6BA92480270F}"/>
          </ac:spMkLst>
        </pc:spChg>
        <pc:spChg chg="add mod">
          <ac:chgData name="家畯 林" userId="592ebaa1701d01c6" providerId="LiveId" clId="{95B1D358-421C-449E-8C03-C300FAFC25AE}" dt="2025-09-13T14:02:52.386" v="4389" actId="1076"/>
          <ac:spMkLst>
            <pc:docMk/>
            <pc:sldMk cId="2973440805" sldId="284"/>
            <ac:spMk id="8" creationId="{E392AC6D-E733-4714-B288-0ABFC4A30F12}"/>
          </ac:spMkLst>
        </pc:spChg>
        <pc:spChg chg="add mod">
          <ac:chgData name="家畯 林" userId="592ebaa1701d01c6" providerId="LiveId" clId="{95B1D358-421C-449E-8C03-C300FAFC25AE}" dt="2025-09-13T13:59:56.431" v="4358" actId="1076"/>
          <ac:spMkLst>
            <pc:docMk/>
            <pc:sldMk cId="2973440805" sldId="284"/>
            <ac:spMk id="11" creationId="{3ED3AD5F-FCA1-4097-9070-4B31A15C5289}"/>
          </ac:spMkLst>
        </pc:spChg>
        <pc:picChg chg="add mod">
          <ac:chgData name="家畯 林" userId="592ebaa1701d01c6" providerId="LiveId" clId="{95B1D358-421C-449E-8C03-C300FAFC25AE}" dt="2025-09-13T13:59:59.542" v="4360" actId="1076"/>
          <ac:picMkLst>
            <pc:docMk/>
            <pc:sldMk cId="2973440805" sldId="284"/>
            <ac:picMk id="5" creationId="{3A4F5D15-7BF2-435A-82CE-8D07251E4D08}"/>
          </ac:picMkLst>
        </pc:picChg>
        <pc:picChg chg="add mod">
          <ac:chgData name="家畯 林" userId="592ebaa1701d01c6" providerId="LiveId" clId="{95B1D358-421C-449E-8C03-C300FAFC25AE}" dt="2025-09-13T14:00:02.531" v="4362" actId="1076"/>
          <ac:picMkLst>
            <pc:docMk/>
            <pc:sldMk cId="2973440805" sldId="284"/>
            <ac:picMk id="7" creationId="{746CB37F-FFB4-478B-ABC2-7C1EDA6E93ED}"/>
          </ac:picMkLst>
        </pc:picChg>
        <pc:picChg chg="add mod">
          <ac:chgData name="家畯 林" userId="592ebaa1701d01c6" providerId="LiveId" clId="{95B1D358-421C-449E-8C03-C300FAFC25AE}" dt="2025-09-13T14:00:04.753" v="4363" actId="1076"/>
          <ac:picMkLst>
            <pc:docMk/>
            <pc:sldMk cId="2973440805" sldId="284"/>
            <ac:picMk id="10" creationId="{C1C53532-9BB3-4AA5-B9D2-8F51D6C51725}"/>
          </ac:picMkLst>
        </pc:picChg>
      </pc:sldChg>
      <pc:sldChg chg="addSp delSp modSp new mod">
        <pc:chgData name="家畯 林" userId="592ebaa1701d01c6" providerId="LiveId" clId="{95B1D358-421C-449E-8C03-C300FAFC25AE}" dt="2025-09-13T14:05:54.959" v="4414" actId="1076"/>
        <pc:sldMkLst>
          <pc:docMk/>
          <pc:sldMk cId="1366101963" sldId="285"/>
        </pc:sldMkLst>
        <pc:spChg chg="mod">
          <ac:chgData name="家畯 林" userId="592ebaa1701d01c6" providerId="LiveId" clId="{95B1D358-421C-449E-8C03-C300FAFC25AE}" dt="2025-09-13T14:00:46.569" v="4365"/>
          <ac:spMkLst>
            <pc:docMk/>
            <pc:sldMk cId="1366101963" sldId="285"/>
            <ac:spMk id="2" creationId="{CAB30E0A-027D-4D44-A0F6-B8CC67E26C2B}"/>
          </ac:spMkLst>
        </pc:spChg>
        <pc:spChg chg="del">
          <ac:chgData name="家畯 林" userId="592ebaa1701d01c6" providerId="LiveId" clId="{95B1D358-421C-449E-8C03-C300FAFC25AE}" dt="2025-09-13T14:01:39.378" v="4370" actId="478"/>
          <ac:spMkLst>
            <pc:docMk/>
            <pc:sldMk cId="1366101963" sldId="285"/>
            <ac:spMk id="3" creationId="{F3C7E792-25B8-4C56-9E5A-18030585B8B2}"/>
          </ac:spMkLst>
        </pc:spChg>
        <pc:spChg chg="mod">
          <ac:chgData name="家畯 林" userId="592ebaa1701d01c6" providerId="LiveId" clId="{95B1D358-421C-449E-8C03-C300FAFC25AE}" dt="2025-09-13T14:01:34.460" v="4369"/>
          <ac:spMkLst>
            <pc:docMk/>
            <pc:sldMk cId="1366101963" sldId="285"/>
            <ac:spMk id="8" creationId="{4D080EEA-79F2-41F6-AF3A-76416B78414B}"/>
          </ac:spMkLst>
        </pc:spChg>
        <pc:spChg chg="add mod">
          <ac:chgData name="家畯 林" userId="592ebaa1701d01c6" providerId="LiveId" clId="{95B1D358-421C-449E-8C03-C300FAFC25AE}" dt="2025-09-13T14:03:03.777" v="4394" actId="1076"/>
          <ac:spMkLst>
            <pc:docMk/>
            <pc:sldMk cId="1366101963" sldId="285"/>
            <ac:spMk id="13" creationId="{96846B8D-9A58-43A8-8BD1-C68ABC95B939}"/>
          </ac:spMkLst>
        </pc:spChg>
        <pc:spChg chg="add mod">
          <ac:chgData name="家畯 林" userId="592ebaa1701d01c6" providerId="LiveId" clId="{95B1D358-421C-449E-8C03-C300FAFC25AE}" dt="2025-09-13T14:02:59.082" v="4393" actId="1076"/>
          <ac:spMkLst>
            <pc:docMk/>
            <pc:sldMk cId="1366101963" sldId="285"/>
            <ac:spMk id="14" creationId="{5C750871-528D-43B2-96BD-A87A6E6EAF9C}"/>
          </ac:spMkLst>
        </pc:spChg>
        <pc:grpChg chg="add mod">
          <ac:chgData name="家畯 林" userId="592ebaa1701d01c6" providerId="LiveId" clId="{95B1D358-421C-449E-8C03-C300FAFC25AE}" dt="2025-09-13T14:05:54.959" v="4414" actId="1076"/>
          <ac:grpSpMkLst>
            <pc:docMk/>
            <pc:sldMk cId="1366101963" sldId="285"/>
            <ac:grpSpMk id="6" creationId="{57D9825F-717B-4A7A-B8EE-4724024EFEF9}"/>
          </ac:grpSpMkLst>
        </pc:grpChg>
        <pc:picChg chg="add del mod">
          <ac:chgData name="家畯 林" userId="592ebaa1701d01c6" providerId="LiveId" clId="{95B1D358-421C-449E-8C03-C300FAFC25AE}" dt="2025-09-13T14:02:23.925" v="4377" actId="478"/>
          <ac:picMkLst>
            <pc:docMk/>
            <pc:sldMk cId="1366101963" sldId="285"/>
            <ac:picMk id="5" creationId="{D8E1AC81-9094-4A01-A0D5-771A1E61340F}"/>
          </ac:picMkLst>
        </pc:picChg>
        <pc:picChg chg="mod">
          <ac:chgData name="家畯 林" userId="592ebaa1701d01c6" providerId="LiveId" clId="{95B1D358-421C-449E-8C03-C300FAFC25AE}" dt="2025-09-13T14:01:34.460" v="4369"/>
          <ac:picMkLst>
            <pc:docMk/>
            <pc:sldMk cId="1366101963" sldId="285"/>
            <ac:picMk id="7" creationId="{C39DB04B-C648-4F46-9DD8-CC7D253998B7}"/>
          </ac:picMkLst>
        </pc:picChg>
        <pc:picChg chg="add mod">
          <ac:chgData name="家畯 林" userId="592ebaa1701d01c6" providerId="LiveId" clId="{95B1D358-421C-449E-8C03-C300FAFC25AE}" dt="2025-09-13T14:02:46.947" v="4387" actId="1076"/>
          <ac:picMkLst>
            <pc:docMk/>
            <pc:sldMk cId="1366101963" sldId="285"/>
            <ac:picMk id="10" creationId="{11396C96-2D28-4CC0-8F52-CF3D13B9E705}"/>
          </ac:picMkLst>
        </pc:picChg>
        <pc:picChg chg="add mod">
          <ac:chgData name="家畯 林" userId="592ebaa1701d01c6" providerId="LiveId" clId="{95B1D358-421C-449E-8C03-C300FAFC25AE}" dt="2025-09-13T14:02:45.286" v="4386" actId="1076"/>
          <ac:picMkLst>
            <pc:docMk/>
            <pc:sldMk cId="1366101963" sldId="285"/>
            <ac:picMk id="12" creationId="{11C7875B-BA09-4D36-8553-DEB46F0B7C26}"/>
          </ac:picMkLst>
        </pc:picChg>
      </pc:sldChg>
      <pc:sldChg chg="addSp delSp modSp new mod">
        <pc:chgData name="家畯 林" userId="592ebaa1701d01c6" providerId="LiveId" clId="{95B1D358-421C-449E-8C03-C300FAFC25AE}" dt="2025-09-13T14:07:44.180" v="4433" actId="13822"/>
        <pc:sldMkLst>
          <pc:docMk/>
          <pc:sldMk cId="1902200664" sldId="286"/>
        </pc:sldMkLst>
        <pc:spChg chg="mod">
          <ac:chgData name="家畯 林" userId="592ebaa1701d01c6" providerId="LiveId" clId="{95B1D358-421C-449E-8C03-C300FAFC25AE}" dt="2025-09-13T14:03:26.533" v="4396"/>
          <ac:spMkLst>
            <pc:docMk/>
            <pc:sldMk cId="1902200664" sldId="286"/>
            <ac:spMk id="2" creationId="{B56078B5-1989-480F-8E5C-150D7006C87E}"/>
          </ac:spMkLst>
        </pc:spChg>
        <pc:spChg chg="del">
          <ac:chgData name="家畯 林" userId="592ebaa1701d01c6" providerId="LiveId" clId="{95B1D358-421C-449E-8C03-C300FAFC25AE}" dt="2025-09-13T14:03:55.982" v="4397" actId="22"/>
          <ac:spMkLst>
            <pc:docMk/>
            <pc:sldMk cId="1902200664" sldId="286"/>
            <ac:spMk id="3" creationId="{608447F5-528F-4A85-B2AC-D27CB69ED5A2}"/>
          </ac:spMkLst>
        </pc:spChg>
        <pc:spChg chg="add mod">
          <ac:chgData name="家畯 林" userId="592ebaa1701d01c6" providerId="LiveId" clId="{95B1D358-421C-449E-8C03-C300FAFC25AE}" dt="2025-09-13T14:06:06.937" v="4421" actId="1076"/>
          <ac:spMkLst>
            <pc:docMk/>
            <pc:sldMk cId="1902200664" sldId="286"/>
            <ac:spMk id="10" creationId="{4B645620-647B-4493-A66A-9E1D5AEB377B}"/>
          </ac:spMkLst>
        </pc:spChg>
        <pc:spChg chg="add mod">
          <ac:chgData name="家畯 林" userId="592ebaa1701d01c6" providerId="LiveId" clId="{95B1D358-421C-449E-8C03-C300FAFC25AE}" dt="2025-09-13T14:06:11.246" v="4423" actId="1076"/>
          <ac:spMkLst>
            <pc:docMk/>
            <pc:sldMk cId="1902200664" sldId="286"/>
            <ac:spMk id="11" creationId="{EDA3AFCD-254E-4309-A47A-89DB1972BE37}"/>
          </ac:spMkLst>
        </pc:spChg>
        <pc:spChg chg="add mod">
          <ac:chgData name="家畯 林" userId="592ebaa1701d01c6" providerId="LiveId" clId="{95B1D358-421C-449E-8C03-C300FAFC25AE}" dt="2025-09-13T14:07:44.180" v="4433" actId="13822"/>
          <ac:spMkLst>
            <pc:docMk/>
            <pc:sldMk cId="1902200664" sldId="286"/>
            <ac:spMk id="12" creationId="{E388C3A8-EDAB-4A93-BF7C-81A3BC3D1002}"/>
          </ac:spMkLst>
        </pc:spChg>
        <pc:picChg chg="add mod ord">
          <ac:chgData name="家畯 林" userId="592ebaa1701d01c6" providerId="LiveId" clId="{95B1D358-421C-449E-8C03-C300FAFC25AE}" dt="2025-09-13T14:06:17.722" v="4425" actId="1076"/>
          <ac:picMkLst>
            <pc:docMk/>
            <pc:sldMk cId="1902200664" sldId="286"/>
            <ac:picMk id="5" creationId="{A0250C58-4A6B-4073-8956-DE06ADBE512C}"/>
          </ac:picMkLst>
        </pc:picChg>
        <pc:picChg chg="add mod">
          <ac:chgData name="家畯 林" userId="592ebaa1701d01c6" providerId="LiveId" clId="{95B1D358-421C-449E-8C03-C300FAFC25AE}" dt="2025-09-13T14:05:05.380" v="4408" actId="1076"/>
          <ac:picMkLst>
            <pc:docMk/>
            <pc:sldMk cId="1902200664" sldId="286"/>
            <ac:picMk id="7" creationId="{B3D76915-69C0-41A3-8814-6D6C3875110D}"/>
          </ac:picMkLst>
        </pc:picChg>
        <pc:picChg chg="add mod">
          <ac:chgData name="家畯 林" userId="592ebaa1701d01c6" providerId="LiveId" clId="{95B1D358-421C-449E-8C03-C300FAFC25AE}" dt="2025-09-13T14:06:05.589" v="4420" actId="1076"/>
          <ac:picMkLst>
            <pc:docMk/>
            <pc:sldMk cId="1902200664" sldId="286"/>
            <ac:picMk id="9" creationId="{76AC91B6-B01E-4DBB-BD6B-3BA0FDF79420}"/>
          </ac:picMkLst>
        </pc:picChg>
      </pc:sldChg>
      <pc:sldChg chg="addSp delSp modSp new mod">
        <pc:chgData name="家畯 林" userId="592ebaa1701d01c6" providerId="LiveId" clId="{95B1D358-421C-449E-8C03-C300FAFC25AE}" dt="2025-09-13T14:09:50.392" v="4464" actId="14100"/>
        <pc:sldMkLst>
          <pc:docMk/>
          <pc:sldMk cId="1766841554" sldId="287"/>
        </pc:sldMkLst>
        <pc:spChg chg="mod">
          <ac:chgData name="家畯 林" userId="592ebaa1701d01c6" providerId="LiveId" clId="{95B1D358-421C-449E-8C03-C300FAFC25AE}" dt="2025-09-13T14:06:27.424" v="4427"/>
          <ac:spMkLst>
            <pc:docMk/>
            <pc:sldMk cId="1766841554" sldId="287"/>
            <ac:spMk id="2" creationId="{B6EEDC27-2EEE-455E-8D64-DA457DA77A97}"/>
          </ac:spMkLst>
        </pc:spChg>
        <pc:spChg chg="del">
          <ac:chgData name="家畯 林" userId="592ebaa1701d01c6" providerId="LiveId" clId="{95B1D358-421C-449E-8C03-C300FAFC25AE}" dt="2025-09-13T14:07:30.682" v="4428" actId="22"/>
          <ac:spMkLst>
            <pc:docMk/>
            <pc:sldMk cId="1766841554" sldId="287"/>
            <ac:spMk id="3" creationId="{7FDE866C-85B4-41EC-81ED-99902B728891}"/>
          </ac:spMkLst>
        </pc:spChg>
        <pc:spChg chg="add mod">
          <ac:chgData name="家畯 林" userId="592ebaa1701d01c6" providerId="LiveId" clId="{95B1D358-421C-449E-8C03-C300FAFC25AE}" dt="2025-09-13T14:09:50.392" v="4464" actId="14100"/>
          <ac:spMkLst>
            <pc:docMk/>
            <pc:sldMk cId="1766841554" sldId="287"/>
            <ac:spMk id="6" creationId="{CE6B862E-34FA-4EAC-856A-AE506688B257}"/>
          </ac:spMkLst>
        </pc:spChg>
        <pc:spChg chg="add mod">
          <ac:chgData name="家畯 林" userId="592ebaa1701d01c6" providerId="LiveId" clId="{95B1D358-421C-449E-8C03-C300FAFC25AE}" dt="2025-09-13T14:09:36.990" v="4459" actId="1076"/>
          <ac:spMkLst>
            <pc:docMk/>
            <pc:sldMk cId="1766841554" sldId="287"/>
            <ac:spMk id="11" creationId="{5590155E-9587-41BB-AD11-81BBB7052365}"/>
          </ac:spMkLst>
        </pc:spChg>
        <pc:spChg chg="add mod">
          <ac:chgData name="家畯 林" userId="592ebaa1701d01c6" providerId="LiveId" clId="{95B1D358-421C-449E-8C03-C300FAFC25AE}" dt="2025-09-13T14:09:34.233" v="4457" actId="1076"/>
          <ac:spMkLst>
            <pc:docMk/>
            <pc:sldMk cId="1766841554" sldId="287"/>
            <ac:spMk id="12" creationId="{8D26A310-CAE9-45B4-B246-6A2D554A4ABB}"/>
          </ac:spMkLst>
        </pc:spChg>
        <pc:picChg chg="add mod ord">
          <ac:chgData name="家畯 林" userId="592ebaa1701d01c6" providerId="LiveId" clId="{95B1D358-421C-449E-8C03-C300FAFC25AE}" dt="2025-09-13T14:09:44.485" v="4462" actId="1076"/>
          <ac:picMkLst>
            <pc:docMk/>
            <pc:sldMk cId="1766841554" sldId="287"/>
            <ac:picMk id="5" creationId="{14661D7A-89BC-4A0D-9FDC-4F92E5AC5335}"/>
          </ac:picMkLst>
        </pc:picChg>
        <pc:picChg chg="add mod">
          <ac:chgData name="家畯 林" userId="592ebaa1701d01c6" providerId="LiveId" clId="{95B1D358-421C-449E-8C03-C300FAFC25AE}" dt="2025-09-13T14:09:38.402" v="4460" actId="1076"/>
          <ac:picMkLst>
            <pc:docMk/>
            <pc:sldMk cId="1766841554" sldId="287"/>
            <ac:picMk id="8" creationId="{F3F75373-EAFB-4895-9A38-0E5CBDB5958B}"/>
          </ac:picMkLst>
        </pc:picChg>
        <pc:picChg chg="add mod">
          <ac:chgData name="家畯 林" userId="592ebaa1701d01c6" providerId="LiveId" clId="{95B1D358-421C-449E-8C03-C300FAFC25AE}" dt="2025-09-13T14:09:39.540" v="4461" actId="1076"/>
          <ac:picMkLst>
            <pc:docMk/>
            <pc:sldMk cId="1766841554" sldId="287"/>
            <ac:picMk id="10" creationId="{D618315D-55F0-49DD-8C32-B21752D509DA}"/>
          </ac:picMkLst>
        </pc:picChg>
      </pc:sldChg>
      <pc:sldChg chg="addSp delSp modSp new mod">
        <pc:chgData name="家畯 林" userId="592ebaa1701d01c6" providerId="LiveId" clId="{95B1D358-421C-449E-8C03-C300FAFC25AE}" dt="2025-09-13T14:15:42.316" v="4488"/>
        <pc:sldMkLst>
          <pc:docMk/>
          <pc:sldMk cId="935966226" sldId="288"/>
        </pc:sldMkLst>
        <pc:spChg chg="mod">
          <ac:chgData name="家畯 林" userId="592ebaa1701d01c6" providerId="LiveId" clId="{95B1D358-421C-449E-8C03-C300FAFC25AE}" dt="2025-09-13T14:15:42.316" v="4488"/>
          <ac:spMkLst>
            <pc:docMk/>
            <pc:sldMk cId="935966226" sldId="288"/>
            <ac:spMk id="2" creationId="{A36641AC-E197-4D87-BDE1-4184ED0745B4}"/>
          </ac:spMkLst>
        </pc:spChg>
        <pc:spChg chg="del">
          <ac:chgData name="家畯 林" userId="592ebaa1701d01c6" providerId="LiveId" clId="{95B1D358-421C-449E-8C03-C300FAFC25AE}" dt="2025-09-13T14:12:37.257" v="4467" actId="22"/>
          <ac:spMkLst>
            <pc:docMk/>
            <pc:sldMk cId="935966226" sldId="288"/>
            <ac:spMk id="3" creationId="{ACD6A28A-7281-4C15-9C35-7B5EDAFFC9FC}"/>
          </ac:spMkLst>
        </pc:spChg>
        <pc:picChg chg="add mod ord">
          <ac:chgData name="家畯 林" userId="592ebaa1701d01c6" providerId="LiveId" clId="{95B1D358-421C-449E-8C03-C300FAFC25AE}" dt="2025-09-13T14:12:37.257" v="4467" actId="22"/>
          <ac:picMkLst>
            <pc:docMk/>
            <pc:sldMk cId="935966226" sldId="288"/>
            <ac:picMk id="5" creationId="{58EE826F-D588-4F44-8F9A-0B9226667061}"/>
          </ac:picMkLst>
        </pc:picChg>
      </pc:sldChg>
      <pc:sldChg chg="addSp delSp modSp new mod">
        <pc:chgData name="家畯 林" userId="592ebaa1701d01c6" providerId="LiveId" clId="{95B1D358-421C-449E-8C03-C300FAFC25AE}" dt="2025-09-13T14:16:42.712" v="4504" actId="1076"/>
        <pc:sldMkLst>
          <pc:docMk/>
          <pc:sldMk cId="1035841158" sldId="289"/>
        </pc:sldMkLst>
        <pc:spChg chg="mod">
          <ac:chgData name="家畯 林" userId="592ebaa1701d01c6" providerId="LiveId" clId="{95B1D358-421C-449E-8C03-C300FAFC25AE}" dt="2025-09-13T14:15:39.249" v="4487"/>
          <ac:spMkLst>
            <pc:docMk/>
            <pc:sldMk cId="1035841158" sldId="289"/>
            <ac:spMk id="2" creationId="{53C0FC5F-F7D8-476F-94C1-8DDD595267EC}"/>
          </ac:spMkLst>
        </pc:spChg>
        <pc:spChg chg="del">
          <ac:chgData name="家畯 林" userId="592ebaa1701d01c6" providerId="LiveId" clId="{95B1D358-421C-449E-8C03-C300FAFC25AE}" dt="2025-09-13T14:15:29.820" v="4485" actId="22"/>
          <ac:spMkLst>
            <pc:docMk/>
            <pc:sldMk cId="1035841158" sldId="289"/>
            <ac:spMk id="3" creationId="{0AE9BC45-C804-4A10-BFCF-974B2D71D810}"/>
          </ac:spMkLst>
        </pc:spChg>
        <pc:picChg chg="add mod ord">
          <ac:chgData name="家畯 林" userId="592ebaa1701d01c6" providerId="LiveId" clId="{95B1D358-421C-449E-8C03-C300FAFC25AE}" dt="2025-09-13T14:16:42.712" v="4504" actId="1076"/>
          <ac:picMkLst>
            <pc:docMk/>
            <pc:sldMk cId="1035841158" sldId="289"/>
            <ac:picMk id="5" creationId="{D42CCE24-B2D7-4260-BB14-AA14C1EC926C}"/>
          </ac:picMkLst>
        </pc:picChg>
        <pc:picChg chg="add mod">
          <ac:chgData name="家畯 林" userId="592ebaa1701d01c6" providerId="LiveId" clId="{95B1D358-421C-449E-8C03-C300FAFC25AE}" dt="2025-09-13T14:16:36.136" v="4502" actId="1076"/>
          <ac:picMkLst>
            <pc:docMk/>
            <pc:sldMk cId="1035841158" sldId="289"/>
            <ac:picMk id="7" creationId="{03C60ECD-D476-416D-A56E-2262C7B830C2}"/>
          </ac:picMkLst>
        </pc:picChg>
      </pc:sldChg>
      <pc:sldChg chg="new del">
        <pc:chgData name="家畯 林" userId="592ebaa1701d01c6" providerId="LiveId" clId="{95B1D358-421C-449E-8C03-C300FAFC25AE}" dt="2025-09-13T14:13:44.250" v="4477" actId="680"/>
        <pc:sldMkLst>
          <pc:docMk/>
          <pc:sldMk cId="2870223781" sldId="289"/>
        </pc:sldMkLst>
      </pc:sldChg>
      <pc:sldChg chg="addSp delSp modSp new mod">
        <pc:chgData name="家畯 林" userId="592ebaa1701d01c6" providerId="LiveId" clId="{95B1D358-421C-449E-8C03-C300FAFC25AE}" dt="2025-09-13T15:17:01.097" v="4714" actId="1076"/>
        <pc:sldMkLst>
          <pc:docMk/>
          <pc:sldMk cId="3001778935" sldId="290"/>
        </pc:sldMkLst>
        <pc:spChg chg="mod">
          <ac:chgData name="家畯 林" userId="592ebaa1701d01c6" providerId="LiveId" clId="{95B1D358-421C-449E-8C03-C300FAFC25AE}" dt="2025-09-13T14:58:14.315" v="4643" actId="20577"/>
          <ac:spMkLst>
            <pc:docMk/>
            <pc:sldMk cId="3001778935" sldId="290"/>
            <ac:spMk id="2" creationId="{F6461E33-5908-433D-A006-34F349561893}"/>
          </ac:spMkLst>
        </pc:spChg>
        <pc:spChg chg="del">
          <ac:chgData name="家畯 林" userId="592ebaa1701d01c6" providerId="LiveId" clId="{95B1D358-421C-449E-8C03-C300FAFC25AE}" dt="2025-09-13T15:02:16.704" v="4661" actId="22"/>
          <ac:spMkLst>
            <pc:docMk/>
            <pc:sldMk cId="3001778935" sldId="290"/>
            <ac:spMk id="3" creationId="{F8982DA3-33A9-4F6D-8878-2A8CEB104A80}"/>
          </ac:spMkLst>
        </pc:spChg>
        <pc:picChg chg="add mod ord">
          <ac:chgData name="家畯 林" userId="592ebaa1701d01c6" providerId="LiveId" clId="{95B1D358-421C-449E-8C03-C300FAFC25AE}" dt="2025-09-13T15:02:29.707" v="4664" actId="14100"/>
          <ac:picMkLst>
            <pc:docMk/>
            <pc:sldMk cId="3001778935" sldId="290"/>
            <ac:picMk id="5" creationId="{6868A660-49A9-450A-B6BB-83007F23B67C}"/>
          </ac:picMkLst>
        </pc:picChg>
        <pc:picChg chg="add mod">
          <ac:chgData name="家畯 林" userId="592ebaa1701d01c6" providerId="LiveId" clId="{95B1D358-421C-449E-8C03-C300FAFC25AE}" dt="2025-09-13T15:05:18.956" v="4667" actId="1076"/>
          <ac:picMkLst>
            <pc:docMk/>
            <pc:sldMk cId="3001778935" sldId="290"/>
            <ac:picMk id="7" creationId="{13CF5199-3D95-40B7-B985-C9854A14BF90}"/>
          </ac:picMkLst>
        </pc:picChg>
        <pc:picChg chg="add mod">
          <ac:chgData name="家畯 林" userId="592ebaa1701d01c6" providerId="LiveId" clId="{95B1D358-421C-449E-8C03-C300FAFC25AE}" dt="2025-09-13T15:06:28.250" v="4675" actId="1076"/>
          <ac:picMkLst>
            <pc:docMk/>
            <pc:sldMk cId="3001778935" sldId="290"/>
            <ac:picMk id="9" creationId="{63D6F291-A42C-4485-83B6-36D92D724929}"/>
          </ac:picMkLst>
        </pc:picChg>
        <pc:picChg chg="add del mod">
          <ac:chgData name="家畯 林" userId="592ebaa1701d01c6" providerId="LiveId" clId="{95B1D358-421C-449E-8C03-C300FAFC25AE}" dt="2025-09-13T15:13:33.794" v="4696" actId="21"/>
          <ac:picMkLst>
            <pc:docMk/>
            <pc:sldMk cId="3001778935" sldId="290"/>
            <ac:picMk id="11" creationId="{E0CD54E2-9678-4901-9CBF-5BFF7A86A033}"/>
          </ac:picMkLst>
        </pc:picChg>
        <pc:picChg chg="add mod">
          <ac:chgData name="家畯 林" userId="592ebaa1701d01c6" providerId="LiveId" clId="{95B1D358-421C-449E-8C03-C300FAFC25AE}" dt="2025-09-13T15:17:01.097" v="4714" actId="1076"/>
          <ac:picMkLst>
            <pc:docMk/>
            <pc:sldMk cId="3001778935" sldId="290"/>
            <ac:picMk id="13" creationId="{CB786301-13BF-4FF7-A331-9275FA19FDC3}"/>
          </ac:picMkLst>
        </pc:picChg>
      </pc:sldChg>
      <pc:sldChg chg="addSp delSp modSp new mod">
        <pc:chgData name="家畯 林" userId="592ebaa1701d01c6" providerId="LiveId" clId="{95B1D358-421C-449E-8C03-C300FAFC25AE}" dt="2025-09-13T14:48:04.738" v="4593" actId="20577"/>
        <pc:sldMkLst>
          <pc:docMk/>
          <pc:sldMk cId="521745225" sldId="291"/>
        </pc:sldMkLst>
        <pc:spChg chg="mod">
          <ac:chgData name="家畯 林" userId="592ebaa1701d01c6" providerId="LiveId" clId="{95B1D358-421C-449E-8C03-C300FAFC25AE}" dt="2025-09-13T14:48:04.738" v="4593" actId="20577"/>
          <ac:spMkLst>
            <pc:docMk/>
            <pc:sldMk cId="521745225" sldId="291"/>
            <ac:spMk id="2" creationId="{D008FAC7-AD8D-4C5E-8DE0-E3F6320B8E97}"/>
          </ac:spMkLst>
        </pc:spChg>
        <pc:spChg chg="del">
          <ac:chgData name="家畯 林" userId="592ebaa1701d01c6" providerId="LiveId" clId="{95B1D358-421C-449E-8C03-C300FAFC25AE}" dt="2025-09-13T14:20:19.866" v="4506" actId="22"/>
          <ac:spMkLst>
            <pc:docMk/>
            <pc:sldMk cId="521745225" sldId="291"/>
            <ac:spMk id="3" creationId="{1C9891F5-0E89-46BB-8FEB-9331D8B0BB6D}"/>
          </ac:spMkLst>
        </pc:spChg>
        <pc:spChg chg="add del mod">
          <ac:chgData name="家畯 林" userId="592ebaa1701d01c6" providerId="LiveId" clId="{95B1D358-421C-449E-8C03-C300FAFC25AE}" dt="2025-09-13T14:42:17.238" v="4553" actId="478"/>
          <ac:spMkLst>
            <pc:docMk/>
            <pc:sldMk cId="521745225" sldId="291"/>
            <ac:spMk id="13" creationId="{AE7DF645-4064-4E0C-8C1E-2F372EE12F81}"/>
          </ac:spMkLst>
        </pc:spChg>
        <pc:picChg chg="add del mod ord">
          <ac:chgData name="家畯 林" userId="592ebaa1701d01c6" providerId="LiveId" clId="{95B1D358-421C-449E-8C03-C300FAFC25AE}" dt="2025-09-13T14:42:03.886" v="4550" actId="478"/>
          <ac:picMkLst>
            <pc:docMk/>
            <pc:sldMk cId="521745225" sldId="291"/>
            <ac:picMk id="5" creationId="{D0E94968-3BE7-4538-B627-D5EBCC2934B0}"/>
          </ac:picMkLst>
        </pc:picChg>
        <pc:picChg chg="add mod">
          <ac:chgData name="家畯 林" userId="592ebaa1701d01c6" providerId="LiveId" clId="{95B1D358-421C-449E-8C03-C300FAFC25AE}" dt="2025-09-13T14:27:43.235" v="4543" actId="1076"/>
          <ac:picMkLst>
            <pc:docMk/>
            <pc:sldMk cId="521745225" sldId="291"/>
            <ac:picMk id="7" creationId="{001D5BC4-4820-49F3-90D6-1D887952AB07}"/>
          </ac:picMkLst>
        </pc:picChg>
        <pc:picChg chg="add del mod">
          <ac:chgData name="家畯 林" userId="592ebaa1701d01c6" providerId="LiveId" clId="{95B1D358-421C-449E-8C03-C300FAFC25AE}" dt="2025-09-13T14:41:10.150" v="4548" actId="478"/>
          <ac:picMkLst>
            <pc:docMk/>
            <pc:sldMk cId="521745225" sldId="291"/>
            <ac:picMk id="9" creationId="{4E06A39F-1C4D-4ED1-AF57-D637990FB535}"/>
          </ac:picMkLst>
        </pc:picChg>
        <pc:picChg chg="add del mod">
          <ac:chgData name="家畯 林" userId="592ebaa1701d01c6" providerId="LiveId" clId="{95B1D358-421C-449E-8C03-C300FAFC25AE}" dt="2025-09-13T14:43:34.075" v="4559" actId="478"/>
          <ac:picMkLst>
            <pc:docMk/>
            <pc:sldMk cId="521745225" sldId="291"/>
            <ac:picMk id="11" creationId="{A50420F0-D99A-48CF-8D4D-C6BD5C7270A7}"/>
          </ac:picMkLst>
        </pc:picChg>
        <pc:picChg chg="add mod">
          <ac:chgData name="家畯 林" userId="592ebaa1701d01c6" providerId="LiveId" clId="{95B1D358-421C-449E-8C03-C300FAFC25AE}" dt="2025-09-13T14:43:51.930" v="4564" actId="1076"/>
          <ac:picMkLst>
            <pc:docMk/>
            <pc:sldMk cId="521745225" sldId="291"/>
            <ac:picMk id="15" creationId="{DFA671A0-7E1D-47B2-9DC2-35ECB65595EE}"/>
          </ac:picMkLst>
        </pc:picChg>
        <pc:picChg chg="add mod">
          <ac:chgData name="家畯 林" userId="592ebaa1701d01c6" providerId="LiveId" clId="{95B1D358-421C-449E-8C03-C300FAFC25AE}" dt="2025-09-13T14:44:08.335" v="4569" actId="1076"/>
          <ac:picMkLst>
            <pc:docMk/>
            <pc:sldMk cId="521745225" sldId="291"/>
            <ac:picMk id="17" creationId="{2A4ECA57-35C5-4D7D-8BCC-6A772F1B0E7E}"/>
          </ac:picMkLst>
        </pc:picChg>
        <pc:picChg chg="add mod">
          <ac:chgData name="家畯 林" userId="592ebaa1701d01c6" providerId="LiveId" clId="{95B1D358-421C-449E-8C03-C300FAFC25AE}" dt="2025-09-13T14:46:41.663" v="4572" actId="1076"/>
          <ac:picMkLst>
            <pc:docMk/>
            <pc:sldMk cId="521745225" sldId="291"/>
            <ac:picMk id="19" creationId="{FDB67E53-A566-4090-AA78-26F92D5A794F}"/>
          </ac:picMkLst>
        </pc:picChg>
      </pc:sldChg>
      <pc:sldChg chg="add del">
        <pc:chgData name="家畯 林" userId="592ebaa1701d01c6" providerId="LiveId" clId="{95B1D358-421C-449E-8C03-C300FAFC25AE}" dt="2025-09-13T14:16:14.503" v="4496"/>
        <pc:sldMkLst>
          <pc:docMk/>
          <pc:sldMk cId="2582381388" sldId="291"/>
        </pc:sldMkLst>
      </pc:sldChg>
      <pc:sldChg chg="addSp delSp modSp add mod">
        <pc:chgData name="家畯 林" userId="592ebaa1701d01c6" providerId="LiveId" clId="{95B1D358-421C-449E-8C03-C300FAFC25AE}" dt="2025-09-13T14:55:08.076" v="4612" actId="1076"/>
        <pc:sldMkLst>
          <pc:docMk/>
          <pc:sldMk cId="3300870579" sldId="292"/>
        </pc:sldMkLst>
        <pc:spChg chg="mod">
          <ac:chgData name="家畯 林" userId="592ebaa1701d01c6" providerId="LiveId" clId="{95B1D358-421C-449E-8C03-C300FAFC25AE}" dt="2025-09-13T14:47:49.856" v="4585" actId="20577"/>
          <ac:spMkLst>
            <pc:docMk/>
            <pc:sldMk cId="3300870579" sldId="292"/>
            <ac:spMk id="2" creationId="{D008FAC7-AD8D-4C5E-8DE0-E3F6320B8E97}"/>
          </ac:spMkLst>
        </pc:spChg>
        <pc:picChg chg="add mod">
          <ac:chgData name="家畯 林" userId="592ebaa1701d01c6" providerId="LiveId" clId="{95B1D358-421C-449E-8C03-C300FAFC25AE}" dt="2025-09-13T14:49:21.365" v="4602" actId="1076"/>
          <ac:picMkLst>
            <pc:docMk/>
            <pc:sldMk cId="3300870579" sldId="292"/>
            <ac:picMk id="4" creationId="{EE34808E-8496-4C0B-9D86-842AA4C130D8}"/>
          </ac:picMkLst>
        </pc:picChg>
        <pc:picChg chg="add mod">
          <ac:chgData name="家畯 林" userId="592ebaa1701d01c6" providerId="LiveId" clId="{95B1D358-421C-449E-8C03-C300FAFC25AE}" dt="2025-09-13T14:49:55.333" v="4608" actId="1076"/>
          <ac:picMkLst>
            <pc:docMk/>
            <pc:sldMk cId="3300870579" sldId="292"/>
            <ac:picMk id="6" creationId="{84ADFB92-27A9-4356-8FEC-B823FEAB8D8F}"/>
          </ac:picMkLst>
        </pc:picChg>
        <pc:picChg chg="del mod">
          <ac:chgData name="家畯 林" userId="592ebaa1701d01c6" providerId="LiveId" clId="{95B1D358-421C-449E-8C03-C300FAFC25AE}" dt="2025-09-13T14:46:50.616" v="4575" actId="478"/>
          <ac:picMkLst>
            <pc:docMk/>
            <pc:sldMk cId="3300870579" sldId="292"/>
            <ac:picMk id="7" creationId="{001D5BC4-4820-49F3-90D6-1D887952AB07}"/>
          </ac:picMkLst>
        </pc:picChg>
        <pc:picChg chg="add mod">
          <ac:chgData name="家畯 林" userId="592ebaa1701d01c6" providerId="LiveId" clId="{95B1D358-421C-449E-8C03-C300FAFC25AE}" dt="2025-09-13T14:49:57.129" v="4609" actId="1076"/>
          <ac:picMkLst>
            <pc:docMk/>
            <pc:sldMk cId="3300870579" sldId="292"/>
            <ac:picMk id="9" creationId="{1047834C-3CC1-4B6B-BE61-540825F59F1A}"/>
          </ac:picMkLst>
        </pc:picChg>
        <pc:picChg chg="add mod">
          <ac:chgData name="家畯 林" userId="592ebaa1701d01c6" providerId="LiveId" clId="{95B1D358-421C-449E-8C03-C300FAFC25AE}" dt="2025-09-13T14:55:08.076" v="4612" actId="1076"/>
          <ac:picMkLst>
            <pc:docMk/>
            <pc:sldMk cId="3300870579" sldId="292"/>
            <ac:picMk id="11" creationId="{3145D8A5-B1BD-4B9F-A74D-5E3CFFABA943}"/>
          </ac:picMkLst>
        </pc:picChg>
        <pc:picChg chg="del mod">
          <ac:chgData name="家畯 林" userId="592ebaa1701d01c6" providerId="LiveId" clId="{95B1D358-421C-449E-8C03-C300FAFC25AE}" dt="2025-09-13T14:46:50.616" v="4575" actId="478"/>
          <ac:picMkLst>
            <pc:docMk/>
            <pc:sldMk cId="3300870579" sldId="292"/>
            <ac:picMk id="15" creationId="{DFA671A0-7E1D-47B2-9DC2-35ECB65595EE}"/>
          </ac:picMkLst>
        </pc:picChg>
        <pc:picChg chg="del mod">
          <ac:chgData name="家畯 林" userId="592ebaa1701d01c6" providerId="LiveId" clId="{95B1D358-421C-449E-8C03-C300FAFC25AE}" dt="2025-09-13T14:46:50.616" v="4575" actId="478"/>
          <ac:picMkLst>
            <pc:docMk/>
            <pc:sldMk cId="3300870579" sldId="292"/>
            <ac:picMk id="17" creationId="{2A4ECA57-35C5-4D7D-8BCC-6A772F1B0E7E}"/>
          </ac:picMkLst>
        </pc:picChg>
        <pc:picChg chg="del">
          <ac:chgData name="家畯 林" userId="592ebaa1701d01c6" providerId="LiveId" clId="{95B1D358-421C-449E-8C03-C300FAFC25AE}" dt="2025-09-13T14:46:50.616" v="4575" actId="478"/>
          <ac:picMkLst>
            <pc:docMk/>
            <pc:sldMk cId="3300870579" sldId="292"/>
            <ac:picMk id="19" creationId="{FDB67E53-A566-4090-AA78-26F92D5A794F}"/>
          </ac:picMkLst>
        </pc:picChg>
      </pc:sldChg>
      <pc:sldChg chg="addSp delSp modSp new mod">
        <pc:chgData name="家畯 林" userId="592ebaa1701d01c6" providerId="LiveId" clId="{95B1D358-421C-449E-8C03-C300FAFC25AE}" dt="2025-09-13T15:19:27.443" v="4739" actId="1076"/>
        <pc:sldMkLst>
          <pc:docMk/>
          <pc:sldMk cId="819724483" sldId="293"/>
        </pc:sldMkLst>
        <pc:spChg chg="mod">
          <ac:chgData name="家畯 林" userId="592ebaa1701d01c6" providerId="LiveId" clId="{95B1D358-421C-449E-8C03-C300FAFC25AE}" dt="2025-09-13T15:00:07.023" v="4660"/>
          <ac:spMkLst>
            <pc:docMk/>
            <pc:sldMk cId="819724483" sldId="293"/>
            <ac:spMk id="2" creationId="{A949346C-1C31-4F2C-A693-A44D93291B6E}"/>
          </ac:spMkLst>
        </pc:spChg>
        <pc:spChg chg="del">
          <ac:chgData name="家畯 林" userId="592ebaa1701d01c6" providerId="LiveId" clId="{95B1D358-421C-449E-8C03-C300FAFC25AE}" dt="2025-09-13T15:12:36.140" v="4688" actId="22"/>
          <ac:spMkLst>
            <pc:docMk/>
            <pc:sldMk cId="819724483" sldId="293"/>
            <ac:spMk id="3" creationId="{2F62EAF8-A59E-4672-BC8D-BA63DED6323B}"/>
          </ac:spMkLst>
        </pc:spChg>
        <pc:picChg chg="add mod ord">
          <ac:chgData name="家畯 林" userId="592ebaa1701d01c6" providerId="LiveId" clId="{95B1D358-421C-449E-8C03-C300FAFC25AE}" dt="2025-09-13T15:19:20.455" v="4735" actId="1076"/>
          <ac:picMkLst>
            <pc:docMk/>
            <pc:sldMk cId="819724483" sldId="293"/>
            <ac:picMk id="5" creationId="{CD4F7EE7-AF4E-494A-996F-C2FB0A187F45}"/>
          </ac:picMkLst>
        </pc:picChg>
        <pc:picChg chg="add mod">
          <ac:chgData name="家畯 林" userId="592ebaa1701d01c6" providerId="LiveId" clId="{95B1D358-421C-449E-8C03-C300FAFC25AE}" dt="2025-09-13T15:19:16.159" v="4733" actId="1076"/>
          <ac:picMkLst>
            <pc:docMk/>
            <pc:sldMk cId="819724483" sldId="293"/>
            <ac:picMk id="6" creationId="{01CC78D7-D806-4105-B19D-087F6EA6EC87}"/>
          </ac:picMkLst>
        </pc:picChg>
        <pc:picChg chg="add mod modCrop">
          <ac:chgData name="家畯 林" userId="592ebaa1701d01c6" providerId="LiveId" clId="{95B1D358-421C-449E-8C03-C300FAFC25AE}" dt="2025-09-13T15:19:23.002" v="4737" actId="1076"/>
          <ac:picMkLst>
            <pc:docMk/>
            <pc:sldMk cId="819724483" sldId="293"/>
            <ac:picMk id="8" creationId="{88455CF3-3198-43E5-958B-E1B0D9191173}"/>
          </ac:picMkLst>
        </pc:picChg>
        <pc:picChg chg="add mod">
          <ac:chgData name="家畯 林" userId="592ebaa1701d01c6" providerId="LiveId" clId="{95B1D358-421C-449E-8C03-C300FAFC25AE}" dt="2025-09-13T15:19:27.443" v="4739" actId="1076"/>
          <ac:picMkLst>
            <pc:docMk/>
            <pc:sldMk cId="819724483" sldId="293"/>
            <ac:picMk id="10" creationId="{179685B2-DEF9-426A-A914-85B486D866DA}"/>
          </ac:picMkLst>
        </pc:picChg>
      </pc:sldChg>
      <pc:sldChg chg="new del">
        <pc:chgData name="家畯 林" userId="592ebaa1701d01c6" providerId="LiveId" clId="{95B1D358-421C-449E-8C03-C300FAFC25AE}" dt="2025-09-13T15:14:11.507" v="4703" actId="47"/>
        <pc:sldMkLst>
          <pc:docMk/>
          <pc:sldMk cId="7307863" sldId="294"/>
        </pc:sldMkLst>
      </pc:sldChg>
      <pc:sldChg chg="modSp new mod ord">
        <pc:chgData name="家畯 林" userId="592ebaa1701d01c6" providerId="LiveId" clId="{95B1D358-421C-449E-8C03-C300FAFC25AE}" dt="2025-09-26T14:01:27.695" v="7249" actId="207"/>
        <pc:sldMkLst>
          <pc:docMk/>
          <pc:sldMk cId="756576296" sldId="294"/>
        </pc:sldMkLst>
        <pc:spChg chg="mod">
          <ac:chgData name="家畯 林" userId="592ebaa1701d01c6" providerId="LiveId" clId="{95B1D358-421C-449E-8C03-C300FAFC25AE}" dt="2025-09-13T15:35:59.036" v="4906"/>
          <ac:spMkLst>
            <pc:docMk/>
            <pc:sldMk cId="756576296" sldId="294"/>
            <ac:spMk id="2" creationId="{B7CD62E1-8BEB-4A64-8F40-94F344C8BF61}"/>
          </ac:spMkLst>
        </pc:spChg>
        <pc:spChg chg="mod">
          <ac:chgData name="家畯 林" userId="592ebaa1701d01c6" providerId="LiveId" clId="{95B1D358-421C-449E-8C03-C300FAFC25AE}" dt="2025-09-26T14:01:27.695" v="7249" actId="207"/>
          <ac:spMkLst>
            <pc:docMk/>
            <pc:sldMk cId="756576296" sldId="294"/>
            <ac:spMk id="3" creationId="{CC0A1AA9-E3BB-40FA-B6D1-66CE990BB4FA}"/>
          </ac:spMkLst>
        </pc:spChg>
      </pc:sldChg>
      <pc:sldChg chg="addSp delSp modSp new del mod">
        <pc:chgData name="家畯 林" userId="592ebaa1701d01c6" providerId="LiveId" clId="{95B1D358-421C-449E-8C03-C300FAFC25AE}" dt="2025-09-26T14:12:47.819" v="7552" actId="2696"/>
        <pc:sldMkLst>
          <pc:docMk/>
          <pc:sldMk cId="1535459695" sldId="295"/>
        </pc:sldMkLst>
        <pc:spChg chg="mod">
          <ac:chgData name="家畯 林" userId="592ebaa1701d01c6" providerId="LiveId" clId="{95B1D358-421C-449E-8C03-C300FAFC25AE}" dt="2025-09-26T14:04:11.505" v="7252"/>
          <ac:spMkLst>
            <pc:docMk/>
            <pc:sldMk cId="1535459695" sldId="295"/>
            <ac:spMk id="2" creationId="{0B26B141-62FD-4BA8-B811-7298CA13BF8C}"/>
          </ac:spMkLst>
        </pc:spChg>
        <pc:spChg chg="del mod">
          <ac:chgData name="家畯 林" userId="592ebaa1701d01c6" providerId="LiveId" clId="{95B1D358-421C-449E-8C03-C300FAFC25AE}" dt="2025-09-26T14:04:24.907" v="7253" actId="931"/>
          <ac:spMkLst>
            <pc:docMk/>
            <pc:sldMk cId="1535459695" sldId="295"/>
            <ac:spMk id="3" creationId="{4927FF15-40E7-42B4-B80D-E1A9B71EA884}"/>
          </ac:spMkLst>
        </pc:spChg>
        <pc:spChg chg="add del mod">
          <ac:chgData name="家畯 林" userId="592ebaa1701d01c6" providerId="LiveId" clId="{95B1D358-421C-449E-8C03-C300FAFC25AE}" dt="2025-09-26T14:09:15.505" v="7503" actId="478"/>
          <ac:spMkLst>
            <pc:docMk/>
            <pc:sldMk cId="1535459695" sldId="295"/>
            <ac:spMk id="6" creationId="{66FA476C-BCEC-46FF-8417-F4F883F2ABF0}"/>
          </ac:spMkLst>
        </pc:spChg>
        <pc:spChg chg="add del mod">
          <ac:chgData name="家畯 林" userId="592ebaa1701d01c6" providerId="LiveId" clId="{95B1D358-421C-449E-8C03-C300FAFC25AE}" dt="2025-09-26T14:09:10.597" v="7499" actId="478"/>
          <ac:spMkLst>
            <pc:docMk/>
            <pc:sldMk cId="1535459695" sldId="295"/>
            <ac:spMk id="9" creationId="{D3017296-3AFC-46AD-A858-833B3B072B50}"/>
          </ac:spMkLst>
        </pc:spChg>
        <pc:spChg chg="add del mod">
          <ac:chgData name="家畯 林" userId="592ebaa1701d01c6" providerId="LiveId" clId="{95B1D358-421C-449E-8C03-C300FAFC25AE}" dt="2025-09-26T14:09:12.707" v="7501" actId="478"/>
          <ac:spMkLst>
            <pc:docMk/>
            <pc:sldMk cId="1535459695" sldId="295"/>
            <ac:spMk id="16" creationId="{947E0DA8-CFA9-4F2E-9F7B-CB6312D42B84}"/>
          </ac:spMkLst>
        </pc:spChg>
        <pc:spChg chg="add mod">
          <ac:chgData name="家畯 林" userId="592ebaa1701d01c6" providerId="LiveId" clId="{95B1D358-421C-449E-8C03-C300FAFC25AE}" dt="2025-09-26T14:09:16.733" v="7504" actId="478"/>
          <ac:spMkLst>
            <pc:docMk/>
            <pc:sldMk cId="1535459695" sldId="295"/>
            <ac:spMk id="18" creationId="{33F1CB5C-4AA2-43A1-9B22-DC7410CADA2E}"/>
          </ac:spMkLst>
        </pc:spChg>
        <pc:picChg chg="add del mod">
          <ac:chgData name="家畯 林" userId="592ebaa1701d01c6" providerId="LiveId" clId="{95B1D358-421C-449E-8C03-C300FAFC25AE}" dt="2025-09-26T14:09:16.733" v="7504" actId="478"/>
          <ac:picMkLst>
            <pc:docMk/>
            <pc:sldMk cId="1535459695" sldId="295"/>
            <ac:picMk id="5" creationId="{18E3523D-83FD-4346-8DDE-469BE06FFA07}"/>
          </ac:picMkLst>
        </pc:picChg>
        <pc:cxnChg chg="add del mod">
          <ac:chgData name="家畯 林" userId="592ebaa1701d01c6" providerId="LiveId" clId="{95B1D358-421C-449E-8C03-C300FAFC25AE}" dt="2025-09-26T14:09:14.704" v="7502" actId="478"/>
          <ac:cxnSpMkLst>
            <pc:docMk/>
            <pc:sldMk cId="1535459695" sldId="295"/>
            <ac:cxnSpMk id="8" creationId="{E0213148-6F74-46B8-8FC5-B93D25F05852}"/>
          </ac:cxnSpMkLst>
        </pc:cxnChg>
      </pc:sldChg>
      <pc:sldChg chg="new del">
        <pc:chgData name="家畯 林" userId="592ebaa1701d01c6" providerId="LiveId" clId="{95B1D358-421C-449E-8C03-C300FAFC25AE}" dt="2025-09-13T15:37:24.792" v="4928" actId="47"/>
        <pc:sldMkLst>
          <pc:docMk/>
          <pc:sldMk cId="2044053176" sldId="296"/>
        </pc:sldMkLst>
      </pc:sldChg>
      <pc:sldChg chg="modSp new mod">
        <pc:chgData name="家畯 林" userId="592ebaa1701d01c6" providerId="LiveId" clId="{95B1D358-421C-449E-8C03-C300FAFC25AE}" dt="2025-10-05T13:07:35.890" v="11433" actId="20577"/>
        <pc:sldMkLst>
          <pc:docMk/>
          <pc:sldMk cId="3171436314" sldId="296"/>
        </pc:sldMkLst>
        <pc:spChg chg="mod">
          <ac:chgData name="家畯 林" userId="592ebaa1701d01c6" providerId="LiveId" clId="{95B1D358-421C-449E-8C03-C300FAFC25AE}" dt="2025-09-26T13:28:18.260" v="6581" actId="20577"/>
          <ac:spMkLst>
            <pc:docMk/>
            <pc:sldMk cId="3171436314" sldId="296"/>
            <ac:spMk id="2" creationId="{FFF1CE70-E4F8-4164-9691-D1B35C8EADFA}"/>
          </ac:spMkLst>
        </pc:spChg>
        <pc:spChg chg="mod">
          <ac:chgData name="家畯 林" userId="592ebaa1701d01c6" providerId="LiveId" clId="{95B1D358-421C-449E-8C03-C300FAFC25AE}" dt="2025-10-05T13:07:35.890" v="11433" actId="20577"/>
          <ac:spMkLst>
            <pc:docMk/>
            <pc:sldMk cId="3171436314" sldId="296"/>
            <ac:spMk id="3" creationId="{486D9000-BBCE-4B2A-A913-F6248DEAB43F}"/>
          </ac:spMkLst>
        </pc:spChg>
      </pc:sldChg>
      <pc:sldChg chg="add">
        <pc:chgData name="家畯 林" userId="592ebaa1701d01c6" providerId="LiveId" clId="{95B1D358-421C-449E-8C03-C300FAFC25AE}" dt="2025-09-26T15:46:34.571" v="11014"/>
        <pc:sldMkLst>
          <pc:docMk/>
          <pc:sldMk cId="3305332288" sldId="297"/>
        </pc:sldMkLst>
      </pc:sldChg>
      <pc:sldChg chg="modSp new del mod ord">
        <pc:chgData name="家畯 林" userId="592ebaa1701d01c6" providerId="LiveId" clId="{95B1D358-421C-449E-8C03-C300FAFC25AE}" dt="2025-09-26T15:46:28.104" v="11012" actId="2696"/>
        <pc:sldMkLst>
          <pc:docMk/>
          <pc:sldMk cId="3581299030" sldId="297"/>
        </pc:sldMkLst>
        <pc:spChg chg="mod">
          <ac:chgData name="家畯 林" userId="592ebaa1701d01c6" providerId="LiveId" clId="{95B1D358-421C-449E-8C03-C300FAFC25AE}" dt="2025-09-15T10:29:00.270" v="5002" actId="20577"/>
          <ac:spMkLst>
            <pc:docMk/>
            <pc:sldMk cId="3581299030" sldId="297"/>
            <ac:spMk id="2" creationId="{34701F0B-7867-4F5E-A61C-CBD1C4B21480}"/>
          </ac:spMkLst>
        </pc:spChg>
        <pc:spChg chg="mod">
          <ac:chgData name="家畯 林" userId="592ebaa1701d01c6" providerId="LiveId" clId="{95B1D358-421C-449E-8C03-C300FAFC25AE}" dt="2025-09-15T10:33:16.274" v="5057" actId="20577"/>
          <ac:spMkLst>
            <pc:docMk/>
            <pc:sldMk cId="3581299030" sldId="297"/>
            <ac:spMk id="3" creationId="{0CB7E1B8-7E9E-4233-A05F-D6A62DDEDC31}"/>
          </ac:spMkLst>
        </pc:spChg>
      </pc:sldChg>
      <pc:sldChg chg="modSp new mod">
        <pc:chgData name="家畯 林" userId="592ebaa1701d01c6" providerId="LiveId" clId="{95B1D358-421C-449E-8C03-C300FAFC25AE}" dt="2025-09-15T11:36:24.538" v="6360" actId="113"/>
        <pc:sldMkLst>
          <pc:docMk/>
          <pc:sldMk cId="3642789894" sldId="298"/>
        </pc:sldMkLst>
        <pc:spChg chg="mod">
          <ac:chgData name="家畯 林" userId="592ebaa1701d01c6" providerId="LiveId" clId="{95B1D358-421C-449E-8C03-C300FAFC25AE}" dt="2025-09-15T10:34:42.590" v="5059"/>
          <ac:spMkLst>
            <pc:docMk/>
            <pc:sldMk cId="3642789894" sldId="298"/>
            <ac:spMk id="2" creationId="{C7095088-FCDB-4E8A-9098-E2B89A68408D}"/>
          </ac:spMkLst>
        </pc:spChg>
        <pc:spChg chg="mod">
          <ac:chgData name="家畯 林" userId="592ebaa1701d01c6" providerId="LiveId" clId="{95B1D358-421C-449E-8C03-C300FAFC25AE}" dt="2025-09-15T11:36:24.538" v="6360" actId="113"/>
          <ac:spMkLst>
            <pc:docMk/>
            <pc:sldMk cId="3642789894" sldId="298"/>
            <ac:spMk id="3" creationId="{7351A858-CAE8-4E0F-8E7E-2BBC26B6172C}"/>
          </ac:spMkLst>
        </pc:spChg>
      </pc:sldChg>
      <pc:sldChg chg="modSp new mod">
        <pc:chgData name="家畯 林" userId="592ebaa1701d01c6" providerId="LiveId" clId="{95B1D358-421C-449E-8C03-C300FAFC25AE}" dt="2025-09-26T15:49:10.022" v="11023" actId="255"/>
        <pc:sldMkLst>
          <pc:docMk/>
          <pc:sldMk cId="3220987482" sldId="299"/>
        </pc:sldMkLst>
        <pc:spChg chg="mod">
          <ac:chgData name="家畯 林" userId="592ebaa1701d01c6" providerId="LiveId" clId="{95B1D358-421C-449E-8C03-C300FAFC25AE}" dt="2025-09-15T11:23:44.528" v="6147" actId="20577"/>
          <ac:spMkLst>
            <pc:docMk/>
            <pc:sldMk cId="3220987482" sldId="299"/>
            <ac:spMk id="2" creationId="{0665D568-B94C-40C1-AF1A-DB14EBB38E54}"/>
          </ac:spMkLst>
        </pc:spChg>
        <pc:spChg chg="mod">
          <ac:chgData name="家畯 林" userId="592ebaa1701d01c6" providerId="LiveId" clId="{95B1D358-421C-449E-8C03-C300FAFC25AE}" dt="2025-09-26T15:49:10.022" v="11023" actId="255"/>
          <ac:spMkLst>
            <pc:docMk/>
            <pc:sldMk cId="3220987482" sldId="299"/>
            <ac:spMk id="3" creationId="{10D56B8F-8C0A-4AC1-AB6C-18AAB94B42FC}"/>
          </ac:spMkLst>
        </pc:spChg>
      </pc:sldChg>
      <pc:sldChg chg="modSp new mod">
        <pc:chgData name="家畯 林" userId="592ebaa1701d01c6" providerId="LiveId" clId="{95B1D358-421C-449E-8C03-C300FAFC25AE}" dt="2025-09-15T11:23:32.317" v="6144" actId="20577"/>
        <pc:sldMkLst>
          <pc:docMk/>
          <pc:sldMk cId="1165903130" sldId="300"/>
        </pc:sldMkLst>
        <pc:spChg chg="mod">
          <ac:chgData name="家畯 林" userId="592ebaa1701d01c6" providerId="LiveId" clId="{95B1D358-421C-449E-8C03-C300FAFC25AE}" dt="2025-09-15T11:23:32.317" v="6144" actId="20577"/>
          <ac:spMkLst>
            <pc:docMk/>
            <pc:sldMk cId="1165903130" sldId="300"/>
            <ac:spMk id="2" creationId="{E0AE960B-CBB3-44FF-BE36-B697648A6DD8}"/>
          </ac:spMkLst>
        </pc:spChg>
        <pc:spChg chg="mod">
          <ac:chgData name="家畯 林" userId="592ebaa1701d01c6" providerId="LiveId" clId="{95B1D358-421C-449E-8C03-C300FAFC25AE}" dt="2025-09-15T11:05:35.226" v="5883" actId="113"/>
          <ac:spMkLst>
            <pc:docMk/>
            <pc:sldMk cId="1165903130" sldId="300"/>
            <ac:spMk id="3" creationId="{93B3208F-A973-466C-A459-958086E2EEB6}"/>
          </ac:spMkLst>
        </pc:spChg>
      </pc:sldChg>
      <pc:sldChg chg="modSp new mod">
        <pc:chgData name="家畯 林" userId="592ebaa1701d01c6" providerId="LiveId" clId="{95B1D358-421C-449E-8C03-C300FAFC25AE}" dt="2025-09-26T15:48:53.007" v="11021" actId="255"/>
        <pc:sldMkLst>
          <pc:docMk/>
          <pc:sldMk cId="2004913918" sldId="301"/>
        </pc:sldMkLst>
        <pc:spChg chg="mod">
          <ac:chgData name="家畯 林" userId="592ebaa1701d01c6" providerId="LiveId" clId="{95B1D358-421C-449E-8C03-C300FAFC25AE}" dt="2025-09-15T11:23:35.194" v="6145" actId="20577"/>
          <ac:spMkLst>
            <pc:docMk/>
            <pc:sldMk cId="2004913918" sldId="301"/>
            <ac:spMk id="2" creationId="{89465C7E-257C-46F1-A7CD-240DEBAF77E6}"/>
          </ac:spMkLst>
        </pc:spChg>
        <pc:spChg chg="mod">
          <ac:chgData name="家畯 林" userId="592ebaa1701d01c6" providerId="LiveId" clId="{95B1D358-421C-449E-8C03-C300FAFC25AE}" dt="2025-09-26T15:48:53.007" v="11021" actId="255"/>
          <ac:spMkLst>
            <pc:docMk/>
            <pc:sldMk cId="2004913918" sldId="301"/>
            <ac:spMk id="3" creationId="{0A13D6E4-0936-4BCC-B003-38978C4E1870}"/>
          </ac:spMkLst>
        </pc:spChg>
      </pc:sldChg>
      <pc:sldChg chg="modSp new mod">
        <pc:chgData name="家畯 林" userId="592ebaa1701d01c6" providerId="LiveId" clId="{95B1D358-421C-449E-8C03-C300FAFC25AE}" dt="2025-09-15T11:23:55.280" v="6151" actId="404"/>
        <pc:sldMkLst>
          <pc:docMk/>
          <pc:sldMk cId="3918787686" sldId="302"/>
        </pc:sldMkLst>
        <pc:spChg chg="mod">
          <ac:chgData name="家畯 林" userId="592ebaa1701d01c6" providerId="LiveId" clId="{95B1D358-421C-449E-8C03-C300FAFC25AE}" dt="2025-09-15T11:23:55.280" v="6151" actId="404"/>
          <ac:spMkLst>
            <pc:docMk/>
            <pc:sldMk cId="3918787686" sldId="302"/>
            <ac:spMk id="2" creationId="{20DAE467-75A2-40AF-9E42-5C497F230A60}"/>
          </ac:spMkLst>
        </pc:spChg>
        <pc:spChg chg="mod">
          <ac:chgData name="家畯 林" userId="592ebaa1701d01c6" providerId="LiveId" clId="{95B1D358-421C-449E-8C03-C300FAFC25AE}" dt="2025-09-15T11:08:53.408" v="5944" actId="255"/>
          <ac:spMkLst>
            <pc:docMk/>
            <pc:sldMk cId="3918787686" sldId="302"/>
            <ac:spMk id="3" creationId="{9B356D90-32C6-4D29-9F11-4216336CBBD2}"/>
          </ac:spMkLst>
        </pc:spChg>
      </pc:sldChg>
      <pc:sldChg chg="modSp new mod">
        <pc:chgData name="家畯 林" userId="592ebaa1701d01c6" providerId="LiveId" clId="{95B1D358-421C-449E-8C03-C300FAFC25AE}" dt="2025-09-15T11:23:38.460" v="6146" actId="20577"/>
        <pc:sldMkLst>
          <pc:docMk/>
          <pc:sldMk cId="1440753864" sldId="303"/>
        </pc:sldMkLst>
        <pc:spChg chg="mod">
          <ac:chgData name="家畯 林" userId="592ebaa1701d01c6" providerId="LiveId" clId="{95B1D358-421C-449E-8C03-C300FAFC25AE}" dt="2025-09-15T11:23:38.460" v="6146" actId="20577"/>
          <ac:spMkLst>
            <pc:docMk/>
            <pc:sldMk cId="1440753864" sldId="303"/>
            <ac:spMk id="2" creationId="{88EB4317-9B2F-40C5-8DB8-F77B40A4FCAA}"/>
          </ac:spMkLst>
        </pc:spChg>
        <pc:spChg chg="mod">
          <ac:chgData name="家畯 林" userId="592ebaa1701d01c6" providerId="LiveId" clId="{95B1D358-421C-449E-8C03-C300FAFC25AE}" dt="2025-09-15T11:08:49.615" v="5943" actId="255"/>
          <ac:spMkLst>
            <pc:docMk/>
            <pc:sldMk cId="1440753864" sldId="303"/>
            <ac:spMk id="3" creationId="{6DD4E81F-3973-4DC6-8339-5D652C2D4D85}"/>
          </ac:spMkLst>
        </pc:spChg>
      </pc:sldChg>
      <pc:sldChg chg="modSp new mod">
        <pc:chgData name="家畯 林" userId="592ebaa1701d01c6" providerId="LiveId" clId="{95B1D358-421C-449E-8C03-C300FAFC25AE}" dt="2025-09-26T15:47:45.985" v="11017" actId="20577"/>
        <pc:sldMkLst>
          <pc:docMk/>
          <pc:sldMk cId="2132339496" sldId="304"/>
        </pc:sldMkLst>
        <pc:spChg chg="mod">
          <ac:chgData name="家畯 林" userId="592ebaa1701d01c6" providerId="LiveId" clId="{95B1D358-421C-449E-8C03-C300FAFC25AE}" dt="2025-09-15T11:24:01.932" v="6152" actId="20577"/>
          <ac:spMkLst>
            <pc:docMk/>
            <pc:sldMk cId="2132339496" sldId="304"/>
            <ac:spMk id="2" creationId="{FC55961B-1C45-497E-B906-97011A6A6A13}"/>
          </ac:spMkLst>
        </pc:spChg>
        <pc:spChg chg="mod">
          <ac:chgData name="家畯 林" userId="592ebaa1701d01c6" providerId="LiveId" clId="{95B1D358-421C-449E-8C03-C300FAFC25AE}" dt="2025-09-26T15:47:45.985" v="11017" actId="20577"/>
          <ac:spMkLst>
            <pc:docMk/>
            <pc:sldMk cId="2132339496" sldId="304"/>
            <ac:spMk id="3" creationId="{1D0C84FF-D0F6-4E44-A062-FFE2D57EF484}"/>
          </ac:spMkLst>
        </pc:spChg>
      </pc:sldChg>
      <pc:sldChg chg="addSp delSp modSp new mod ord">
        <pc:chgData name="家畯 林" userId="592ebaa1701d01c6" providerId="LiveId" clId="{95B1D358-421C-449E-8C03-C300FAFC25AE}" dt="2025-09-15T11:14:11.936" v="6058" actId="20577"/>
        <pc:sldMkLst>
          <pc:docMk/>
          <pc:sldMk cId="2518276686" sldId="305"/>
        </pc:sldMkLst>
        <pc:spChg chg="mod">
          <ac:chgData name="家畯 林" userId="592ebaa1701d01c6" providerId="LiveId" clId="{95B1D358-421C-449E-8C03-C300FAFC25AE}" dt="2025-09-15T11:13:53.936" v="6055"/>
          <ac:spMkLst>
            <pc:docMk/>
            <pc:sldMk cId="2518276686" sldId="305"/>
            <ac:spMk id="2" creationId="{77BB7A17-98BD-4175-B160-6994027D50D0}"/>
          </ac:spMkLst>
        </pc:spChg>
        <pc:spChg chg="del">
          <ac:chgData name="家畯 林" userId="592ebaa1701d01c6" providerId="LiveId" clId="{95B1D358-421C-449E-8C03-C300FAFC25AE}" dt="2025-09-15T11:11:07.805" v="6014"/>
          <ac:spMkLst>
            <pc:docMk/>
            <pc:sldMk cId="2518276686" sldId="305"/>
            <ac:spMk id="3" creationId="{59D7E5BB-CCBA-490E-976F-3EB983722890}"/>
          </ac:spMkLst>
        </pc:spChg>
        <pc:spChg chg="add mod">
          <ac:chgData name="家畯 林" userId="592ebaa1701d01c6" providerId="LiveId" clId="{95B1D358-421C-449E-8C03-C300FAFC25AE}" dt="2025-09-15T11:14:11.936" v="6058" actId="20577"/>
          <ac:spMkLst>
            <pc:docMk/>
            <pc:sldMk cId="2518276686" sldId="305"/>
            <ac:spMk id="4" creationId="{D96941F7-2BDD-4950-9A44-8CEA176D79CB}"/>
          </ac:spMkLst>
        </pc:spChg>
      </pc:sldChg>
      <pc:sldChg chg="addSp delSp modSp new mod ord">
        <pc:chgData name="家畯 林" userId="592ebaa1701d01c6" providerId="LiveId" clId="{95B1D358-421C-449E-8C03-C300FAFC25AE}" dt="2025-09-15T11:21:21.378" v="6101"/>
        <pc:sldMkLst>
          <pc:docMk/>
          <pc:sldMk cId="1590412063" sldId="306"/>
        </pc:sldMkLst>
        <pc:spChg chg="mod">
          <ac:chgData name="家畯 林" userId="592ebaa1701d01c6" providerId="LiveId" clId="{95B1D358-421C-449E-8C03-C300FAFC25AE}" dt="2025-09-15T11:21:05.662" v="6099"/>
          <ac:spMkLst>
            <pc:docMk/>
            <pc:sldMk cId="1590412063" sldId="306"/>
            <ac:spMk id="2" creationId="{7E643EA9-203A-4419-BA36-046B125B0DB3}"/>
          </ac:spMkLst>
        </pc:spChg>
        <pc:spChg chg="add del mod">
          <ac:chgData name="家畯 林" userId="592ebaa1701d01c6" providerId="LiveId" clId="{95B1D358-421C-449E-8C03-C300FAFC25AE}" dt="2025-09-15T11:20:54.207" v="6089" actId="113"/>
          <ac:spMkLst>
            <pc:docMk/>
            <pc:sldMk cId="1590412063" sldId="306"/>
            <ac:spMk id="3" creationId="{F84F154E-44C8-45CE-A369-E42BA88B3AD2}"/>
          </ac:spMkLst>
        </pc:spChg>
        <pc:spChg chg="add del mod">
          <ac:chgData name="家畯 林" userId="592ebaa1701d01c6" providerId="LiveId" clId="{95B1D358-421C-449E-8C03-C300FAFC25AE}" dt="2025-09-15T11:19:21.357" v="6061"/>
          <ac:spMkLst>
            <pc:docMk/>
            <pc:sldMk cId="1590412063" sldId="306"/>
            <ac:spMk id="4" creationId="{55171CC7-0BE5-45B6-B121-46598E3E963E}"/>
          </ac:spMkLst>
        </pc:spChg>
        <pc:spChg chg="add del">
          <ac:chgData name="家畯 林" userId="592ebaa1701d01c6" providerId="LiveId" clId="{95B1D358-421C-449E-8C03-C300FAFC25AE}" dt="2025-09-15T11:19:35.092" v="6064"/>
          <ac:spMkLst>
            <pc:docMk/>
            <pc:sldMk cId="1590412063" sldId="306"/>
            <ac:spMk id="5" creationId="{AA620BD0-44BF-426D-A021-F502BDC26B47}"/>
          </ac:spMkLst>
        </pc:spChg>
        <pc:spChg chg="add del">
          <ac:chgData name="家畯 林" userId="592ebaa1701d01c6" providerId="LiveId" clId="{95B1D358-421C-449E-8C03-C300FAFC25AE}" dt="2025-09-15T11:19:37.500" v="6066"/>
          <ac:spMkLst>
            <pc:docMk/>
            <pc:sldMk cId="1590412063" sldId="306"/>
            <ac:spMk id="6" creationId="{FB9214EB-4109-47BD-9411-C59F4CB9D7F6}"/>
          </ac:spMkLst>
        </pc:spChg>
        <pc:spChg chg="add del mod">
          <ac:chgData name="家畯 林" userId="592ebaa1701d01c6" providerId="LiveId" clId="{95B1D358-421C-449E-8C03-C300FAFC25AE}" dt="2025-09-15T11:19:49.128" v="6071"/>
          <ac:spMkLst>
            <pc:docMk/>
            <pc:sldMk cId="1590412063" sldId="306"/>
            <ac:spMk id="7" creationId="{2D7AD4D2-3BC0-4956-9C23-98A57822ABBE}"/>
          </ac:spMkLst>
        </pc:spChg>
      </pc:sldChg>
      <pc:sldChg chg="addSp delSp modSp new mod">
        <pc:chgData name="家畯 林" userId="592ebaa1701d01c6" providerId="LiveId" clId="{95B1D358-421C-449E-8C03-C300FAFC25AE}" dt="2025-09-15T11:22:41.352" v="6137" actId="113"/>
        <pc:sldMkLst>
          <pc:docMk/>
          <pc:sldMk cId="440091584" sldId="307"/>
        </pc:sldMkLst>
        <pc:spChg chg="mod">
          <ac:chgData name="家畯 林" userId="592ebaa1701d01c6" providerId="LiveId" clId="{95B1D358-421C-449E-8C03-C300FAFC25AE}" dt="2025-09-15T11:21:48.994" v="6120"/>
          <ac:spMkLst>
            <pc:docMk/>
            <pc:sldMk cId="440091584" sldId="307"/>
            <ac:spMk id="2" creationId="{4C08F861-56B2-4C1D-AE05-BC4E9AE3BF2D}"/>
          </ac:spMkLst>
        </pc:spChg>
        <pc:spChg chg="add del mod">
          <ac:chgData name="家畯 林" userId="592ebaa1701d01c6" providerId="LiveId" clId="{95B1D358-421C-449E-8C03-C300FAFC25AE}" dt="2025-09-15T11:22:41.352" v="6137" actId="113"/>
          <ac:spMkLst>
            <pc:docMk/>
            <pc:sldMk cId="440091584" sldId="307"/>
            <ac:spMk id="3" creationId="{12E59162-83B7-449E-BB8C-891795D8C1C1}"/>
          </ac:spMkLst>
        </pc:spChg>
        <pc:spChg chg="add del mod">
          <ac:chgData name="家畯 林" userId="592ebaa1701d01c6" providerId="LiveId" clId="{95B1D358-421C-449E-8C03-C300FAFC25AE}" dt="2025-09-15T11:21:59.113" v="6122"/>
          <ac:spMkLst>
            <pc:docMk/>
            <pc:sldMk cId="440091584" sldId="307"/>
            <ac:spMk id="4" creationId="{116B6675-EB04-4F0E-9810-617AEC8ADF3E}"/>
          </ac:spMkLst>
        </pc:spChg>
      </pc:sldChg>
      <pc:sldChg chg="modSp new mod ord">
        <pc:chgData name="家畯 林" userId="592ebaa1701d01c6" providerId="LiveId" clId="{95B1D358-421C-449E-8C03-C300FAFC25AE}" dt="2025-09-15T11:26:20.741" v="6183" actId="404"/>
        <pc:sldMkLst>
          <pc:docMk/>
          <pc:sldMk cId="3746540906" sldId="308"/>
        </pc:sldMkLst>
        <pc:spChg chg="mod">
          <ac:chgData name="家畯 林" userId="592ebaa1701d01c6" providerId="LiveId" clId="{95B1D358-421C-449E-8C03-C300FAFC25AE}" dt="2025-09-15T11:23:23.385" v="6143" actId="404"/>
          <ac:spMkLst>
            <pc:docMk/>
            <pc:sldMk cId="3746540906" sldId="308"/>
            <ac:spMk id="2" creationId="{6C25231C-5B91-4897-AAE5-CCABEC056BC9}"/>
          </ac:spMkLst>
        </pc:spChg>
        <pc:spChg chg="mod">
          <ac:chgData name="家畯 林" userId="592ebaa1701d01c6" providerId="LiveId" clId="{95B1D358-421C-449E-8C03-C300FAFC25AE}" dt="2025-09-15T11:26:20.741" v="6183" actId="404"/>
          <ac:spMkLst>
            <pc:docMk/>
            <pc:sldMk cId="3746540906" sldId="308"/>
            <ac:spMk id="3" creationId="{EAE45711-DB6F-4EBF-B4D0-E061450B0E04}"/>
          </ac:spMkLst>
        </pc:spChg>
      </pc:sldChg>
      <pc:sldChg chg="modSp new mod ord">
        <pc:chgData name="家畯 林" userId="592ebaa1701d01c6" providerId="LiveId" clId="{95B1D358-421C-449E-8C03-C300FAFC25AE}" dt="2025-09-15T11:27:17.300" v="6189"/>
        <pc:sldMkLst>
          <pc:docMk/>
          <pc:sldMk cId="2591260098" sldId="309"/>
        </pc:sldMkLst>
        <pc:spChg chg="mod">
          <ac:chgData name="家畯 林" userId="592ebaa1701d01c6" providerId="LiveId" clId="{95B1D358-421C-449E-8C03-C300FAFC25AE}" dt="2025-09-15T11:25:18.230" v="6164" actId="404"/>
          <ac:spMkLst>
            <pc:docMk/>
            <pc:sldMk cId="2591260098" sldId="309"/>
            <ac:spMk id="2" creationId="{D84703F5-674C-4455-AD83-BE3B3BF7ECF8}"/>
          </ac:spMkLst>
        </pc:spChg>
        <pc:spChg chg="mod">
          <ac:chgData name="家畯 林" userId="592ebaa1701d01c6" providerId="LiveId" clId="{95B1D358-421C-449E-8C03-C300FAFC25AE}" dt="2025-09-15T11:26:37.501" v="6187" actId="404"/>
          <ac:spMkLst>
            <pc:docMk/>
            <pc:sldMk cId="2591260098" sldId="309"/>
            <ac:spMk id="3" creationId="{5AA57B11-A416-4C89-A605-96489F32D016}"/>
          </ac:spMkLst>
        </pc:spChg>
      </pc:sldChg>
      <pc:sldChg chg="modSp new mod">
        <pc:chgData name="家畯 林" userId="592ebaa1701d01c6" providerId="LiveId" clId="{95B1D358-421C-449E-8C03-C300FAFC25AE}" dt="2025-09-15T11:27:55.269" v="6199" actId="113"/>
        <pc:sldMkLst>
          <pc:docMk/>
          <pc:sldMk cId="3744203976" sldId="310"/>
        </pc:sldMkLst>
        <pc:spChg chg="mod">
          <ac:chgData name="家畯 林" userId="592ebaa1701d01c6" providerId="LiveId" clId="{95B1D358-421C-449E-8C03-C300FAFC25AE}" dt="2025-09-15T11:27:32.202" v="6194" actId="404"/>
          <ac:spMkLst>
            <pc:docMk/>
            <pc:sldMk cId="3744203976" sldId="310"/>
            <ac:spMk id="2" creationId="{1026590E-E0CE-44A8-A717-D417CC55BE62}"/>
          </ac:spMkLst>
        </pc:spChg>
        <pc:spChg chg="mod">
          <ac:chgData name="家畯 林" userId="592ebaa1701d01c6" providerId="LiveId" clId="{95B1D358-421C-449E-8C03-C300FAFC25AE}" dt="2025-09-15T11:27:55.269" v="6199" actId="113"/>
          <ac:spMkLst>
            <pc:docMk/>
            <pc:sldMk cId="3744203976" sldId="310"/>
            <ac:spMk id="3" creationId="{060EF66A-6BE0-44E5-9490-7E9AF25898A4}"/>
          </ac:spMkLst>
        </pc:spChg>
      </pc:sldChg>
      <pc:sldChg chg="modSp new mod ord">
        <pc:chgData name="家畯 林" userId="592ebaa1701d01c6" providerId="LiveId" clId="{95B1D358-421C-449E-8C03-C300FAFC25AE}" dt="2025-09-15T11:28:47.649" v="6216" actId="27636"/>
        <pc:sldMkLst>
          <pc:docMk/>
          <pc:sldMk cId="551796525" sldId="311"/>
        </pc:sldMkLst>
        <pc:spChg chg="mod">
          <ac:chgData name="家畯 林" userId="592ebaa1701d01c6" providerId="LiveId" clId="{95B1D358-421C-449E-8C03-C300FAFC25AE}" dt="2025-09-15T11:28:20.293" v="6208" actId="404"/>
          <ac:spMkLst>
            <pc:docMk/>
            <pc:sldMk cId="551796525" sldId="311"/>
            <ac:spMk id="2" creationId="{0972B492-D0D9-40C6-96D7-293CCD6A4666}"/>
          </ac:spMkLst>
        </pc:spChg>
        <pc:spChg chg="mod">
          <ac:chgData name="家畯 林" userId="592ebaa1701d01c6" providerId="LiveId" clId="{95B1D358-421C-449E-8C03-C300FAFC25AE}" dt="2025-09-15T11:28:47.649" v="6216" actId="27636"/>
          <ac:spMkLst>
            <pc:docMk/>
            <pc:sldMk cId="551796525" sldId="311"/>
            <ac:spMk id="3" creationId="{27A6B012-5926-46E8-936C-D50F5A044F6D}"/>
          </ac:spMkLst>
        </pc:spChg>
      </pc:sldChg>
      <pc:sldChg chg="modSp new mod">
        <pc:chgData name="家畯 林" userId="592ebaa1701d01c6" providerId="LiveId" clId="{95B1D358-421C-449E-8C03-C300FAFC25AE}" dt="2025-09-15T11:29:36.096" v="6226" actId="15"/>
        <pc:sldMkLst>
          <pc:docMk/>
          <pc:sldMk cId="3628790323" sldId="312"/>
        </pc:sldMkLst>
        <pc:spChg chg="mod">
          <ac:chgData name="家畯 林" userId="592ebaa1701d01c6" providerId="LiveId" clId="{95B1D358-421C-449E-8C03-C300FAFC25AE}" dt="2025-09-15T11:29:02.153" v="6221" actId="404"/>
          <ac:spMkLst>
            <pc:docMk/>
            <pc:sldMk cId="3628790323" sldId="312"/>
            <ac:spMk id="2" creationId="{8C544B57-9575-4CAB-86D0-AE70908D89A9}"/>
          </ac:spMkLst>
        </pc:spChg>
        <pc:spChg chg="mod">
          <ac:chgData name="家畯 林" userId="592ebaa1701d01c6" providerId="LiveId" clId="{95B1D358-421C-449E-8C03-C300FAFC25AE}" dt="2025-09-15T11:29:36.096" v="6226" actId="15"/>
          <ac:spMkLst>
            <pc:docMk/>
            <pc:sldMk cId="3628790323" sldId="312"/>
            <ac:spMk id="3" creationId="{72856A6A-D936-42FC-9187-8E789B7AB4C6}"/>
          </ac:spMkLst>
        </pc:spChg>
      </pc:sldChg>
      <pc:sldChg chg="modSp new mod">
        <pc:chgData name="家畯 林" userId="592ebaa1701d01c6" providerId="LiveId" clId="{95B1D358-421C-449E-8C03-C300FAFC25AE}" dt="2025-09-15T11:30:28.497" v="6248" actId="27636"/>
        <pc:sldMkLst>
          <pc:docMk/>
          <pc:sldMk cId="3995686048" sldId="313"/>
        </pc:sldMkLst>
        <pc:spChg chg="mod">
          <ac:chgData name="家畯 林" userId="592ebaa1701d01c6" providerId="LiveId" clId="{95B1D358-421C-449E-8C03-C300FAFC25AE}" dt="2025-09-15T11:29:53.218" v="6231" actId="404"/>
          <ac:spMkLst>
            <pc:docMk/>
            <pc:sldMk cId="3995686048" sldId="313"/>
            <ac:spMk id="2" creationId="{FFD1493D-E658-4241-BFD0-3071085C36AA}"/>
          </ac:spMkLst>
        </pc:spChg>
        <pc:spChg chg="mod">
          <ac:chgData name="家畯 林" userId="592ebaa1701d01c6" providerId="LiveId" clId="{95B1D358-421C-449E-8C03-C300FAFC25AE}" dt="2025-09-15T11:30:28.497" v="6248" actId="27636"/>
          <ac:spMkLst>
            <pc:docMk/>
            <pc:sldMk cId="3995686048" sldId="313"/>
            <ac:spMk id="3" creationId="{695AD577-E936-4F32-BA3B-4BBC5186A9B3}"/>
          </ac:spMkLst>
        </pc:spChg>
      </pc:sldChg>
      <pc:sldChg chg="addSp delSp modSp new mod">
        <pc:chgData name="家畯 林" userId="592ebaa1701d01c6" providerId="LiveId" clId="{95B1D358-421C-449E-8C03-C300FAFC25AE}" dt="2025-09-15T11:32:34.905" v="6309" actId="207"/>
        <pc:sldMkLst>
          <pc:docMk/>
          <pc:sldMk cId="334871253" sldId="314"/>
        </pc:sldMkLst>
        <pc:spChg chg="mod">
          <ac:chgData name="家畯 林" userId="592ebaa1701d01c6" providerId="LiveId" clId="{95B1D358-421C-449E-8C03-C300FAFC25AE}" dt="2025-09-15T11:31:20.609" v="6285"/>
          <ac:spMkLst>
            <pc:docMk/>
            <pc:sldMk cId="334871253" sldId="314"/>
            <ac:spMk id="2" creationId="{66D371AF-B5A2-40C7-A5BE-0ABA59A2F9F1}"/>
          </ac:spMkLst>
        </pc:spChg>
        <pc:spChg chg="add del mod">
          <ac:chgData name="家畯 林" userId="592ebaa1701d01c6" providerId="LiveId" clId="{95B1D358-421C-449E-8C03-C300FAFC25AE}" dt="2025-09-15T11:32:34.905" v="6309" actId="207"/>
          <ac:spMkLst>
            <pc:docMk/>
            <pc:sldMk cId="334871253" sldId="314"/>
            <ac:spMk id="3" creationId="{0C91CE61-B468-46F4-95E5-C6B34A80AA7F}"/>
          </ac:spMkLst>
        </pc:spChg>
        <pc:spChg chg="add del mod">
          <ac:chgData name="家畯 林" userId="592ebaa1701d01c6" providerId="LiveId" clId="{95B1D358-421C-449E-8C03-C300FAFC25AE}" dt="2025-09-15T11:31:37.317" v="6287"/>
          <ac:spMkLst>
            <pc:docMk/>
            <pc:sldMk cId="334871253" sldId="314"/>
            <ac:spMk id="4" creationId="{AE20B8C4-E7FB-46F8-8106-933C7C3F4590}"/>
          </ac:spMkLst>
        </pc:spChg>
      </pc:sldChg>
      <pc:sldChg chg="addSp delSp modSp new del mod ord">
        <pc:chgData name="家畯 林" userId="592ebaa1701d01c6" providerId="LiveId" clId="{95B1D358-421C-449E-8C03-C300FAFC25AE}" dt="2025-09-26T15:44:07.249" v="10991" actId="2696"/>
        <pc:sldMkLst>
          <pc:docMk/>
          <pc:sldMk cId="5608583" sldId="315"/>
        </pc:sldMkLst>
        <pc:spChg chg="mod">
          <ac:chgData name="家畯 林" userId="592ebaa1701d01c6" providerId="LiveId" clId="{95B1D358-421C-449E-8C03-C300FAFC25AE}" dt="2025-09-15T11:38:39.381" v="6362"/>
          <ac:spMkLst>
            <pc:docMk/>
            <pc:sldMk cId="5608583" sldId="315"/>
            <ac:spMk id="2" creationId="{4BBB1B64-AE3E-4806-8DC2-7CFD8D508A4A}"/>
          </ac:spMkLst>
        </pc:spChg>
        <pc:spChg chg="add del mod">
          <ac:chgData name="家畯 林" userId="592ebaa1701d01c6" providerId="LiveId" clId="{95B1D358-421C-449E-8C03-C300FAFC25AE}" dt="2025-09-26T15:43:54.387" v="10990" actId="20577"/>
          <ac:spMkLst>
            <pc:docMk/>
            <pc:sldMk cId="5608583" sldId="315"/>
            <ac:spMk id="3" creationId="{16B9B842-DB11-43A8-B5D2-214B00C10DC6}"/>
          </ac:spMkLst>
        </pc:spChg>
        <pc:spChg chg="add del mod">
          <ac:chgData name="家畯 林" userId="592ebaa1701d01c6" providerId="LiveId" clId="{95B1D358-421C-449E-8C03-C300FAFC25AE}" dt="2025-09-15T11:38:46.300" v="6364"/>
          <ac:spMkLst>
            <pc:docMk/>
            <pc:sldMk cId="5608583" sldId="315"/>
            <ac:spMk id="4" creationId="{E9A01E7E-711F-45BD-A54A-74B51FC0FF41}"/>
          </ac:spMkLst>
        </pc:spChg>
      </pc:sldChg>
      <pc:sldChg chg="addSp delSp modSp new mod">
        <pc:chgData name="家畯 林" userId="592ebaa1701d01c6" providerId="LiveId" clId="{95B1D358-421C-449E-8C03-C300FAFC25AE}" dt="2025-09-26T14:28:57.239" v="7852" actId="404"/>
        <pc:sldMkLst>
          <pc:docMk/>
          <pc:sldMk cId="2217764222" sldId="316"/>
        </pc:sldMkLst>
        <pc:spChg chg="mod">
          <ac:chgData name="家畯 林" userId="592ebaa1701d01c6" providerId="LiveId" clId="{95B1D358-421C-449E-8C03-C300FAFC25AE}" dt="2025-09-26T14:28:57.239" v="7852" actId="404"/>
          <ac:spMkLst>
            <pc:docMk/>
            <pc:sldMk cId="2217764222" sldId="316"/>
            <ac:spMk id="2" creationId="{6ED86601-F5DE-4171-8096-A4676015BEAC}"/>
          </ac:spMkLst>
        </pc:spChg>
        <pc:spChg chg="del">
          <ac:chgData name="家畯 林" userId="592ebaa1701d01c6" providerId="LiveId" clId="{95B1D358-421C-449E-8C03-C300FAFC25AE}" dt="2025-09-26T14:15:22.467" v="7571" actId="931"/>
          <ac:spMkLst>
            <pc:docMk/>
            <pc:sldMk cId="2217764222" sldId="316"/>
            <ac:spMk id="3" creationId="{5382EAEA-50F6-410C-ABB7-01564960543E}"/>
          </ac:spMkLst>
        </pc:spChg>
        <pc:spChg chg="add mod">
          <ac:chgData name="家畯 林" userId="592ebaa1701d01c6" providerId="LiveId" clId="{95B1D358-421C-449E-8C03-C300FAFC25AE}" dt="2025-09-26T14:16:05.762" v="7575" actId="207"/>
          <ac:spMkLst>
            <pc:docMk/>
            <pc:sldMk cId="2217764222" sldId="316"/>
            <ac:spMk id="6" creationId="{B73548E8-C3DD-405C-A289-5E8B0FC71DCA}"/>
          </ac:spMkLst>
        </pc:spChg>
        <pc:spChg chg="add mod">
          <ac:chgData name="家畯 林" userId="592ebaa1701d01c6" providerId="LiveId" clId="{95B1D358-421C-449E-8C03-C300FAFC25AE}" dt="2025-09-26T14:16:27.006" v="7578" actId="207"/>
          <ac:spMkLst>
            <pc:docMk/>
            <pc:sldMk cId="2217764222" sldId="316"/>
            <ac:spMk id="7" creationId="{3FA69F48-A925-4E80-BFBC-5FCE0A340CEA}"/>
          </ac:spMkLst>
        </pc:spChg>
        <pc:spChg chg="add mod">
          <ac:chgData name="家畯 林" userId="592ebaa1701d01c6" providerId="LiveId" clId="{95B1D358-421C-449E-8C03-C300FAFC25AE}" dt="2025-09-26T14:18:32.110" v="7745" actId="2711"/>
          <ac:spMkLst>
            <pc:docMk/>
            <pc:sldMk cId="2217764222" sldId="316"/>
            <ac:spMk id="12" creationId="{55A47EC7-AF2F-4C78-8C51-54BF48160E8A}"/>
          </ac:spMkLst>
        </pc:spChg>
        <pc:picChg chg="add mod">
          <ac:chgData name="家畯 林" userId="592ebaa1701d01c6" providerId="LiveId" clId="{95B1D358-421C-449E-8C03-C300FAFC25AE}" dt="2025-09-26T14:15:25.463" v="7572" actId="1076"/>
          <ac:picMkLst>
            <pc:docMk/>
            <pc:sldMk cId="2217764222" sldId="316"/>
            <ac:picMk id="5" creationId="{24CF82E2-F94D-4BAF-85F8-B70F3A6B9B38}"/>
          </ac:picMkLst>
        </pc:picChg>
        <pc:cxnChg chg="add mod">
          <ac:chgData name="家畯 林" userId="592ebaa1701d01c6" providerId="LiveId" clId="{95B1D358-421C-449E-8C03-C300FAFC25AE}" dt="2025-09-26T14:18:25.685" v="7742" actId="20577"/>
          <ac:cxnSpMkLst>
            <pc:docMk/>
            <pc:sldMk cId="2217764222" sldId="316"/>
            <ac:cxnSpMk id="9" creationId="{3899DECE-82D8-44C1-9BEF-147062D83206}"/>
          </ac:cxnSpMkLst>
        </pc:cxnChg>
        <pc:cxnChg chg="add mod">
          <ac:chgData name="家畯 林" userId="592ebaa1701d01c6" providerId="LiveId" clId="{95B1D358-421C-449E-8C03-C300FAFC25AE}" dt="2025-09-26T14:17:02.536" v="7582" actId="13822"/>
          <ac:cxnSpMkLst>
            <pc:docMk/>
            <pc:sldMk cId="2217764222" sldId="316"/>
            <ac:cxnSpMk id="11" creationId="{DEEA5950-385D-4BC9-97FE-6B69D5A1E7BC}"/>
          </ac:cxnSpMkLst>
        </pc:cxnChg>
      </pc:sldChg>
      <pc:sldChg chg="modSp new del mod">
        <pc:chgData name="家畯 林" userId="592ebaa1701d01c6" providerId="LiveId" clId="{95B1D358-421C-449E-8C03-C300FAFC25AE}" dt="2025-09-26T14:12:44.803" v="7551" actId="2696"/>
        <pc:sldMkLst>
          <pc:docMk/>
          <pc:sldMk cId="2294621426" sldId="316"/>
        </pc:sldMkLst>
        <pc:spChg chg="mod">
          <ac:chgData name="家畯 林" userId="592ebaa1701d01c6" providerId="LiveId" clId="{95B1D358-421C-449E-8C03-C300FAFC25AE}" dt="2025-09-26T14:12:18.089" v="7516"/>
          <ac:spMkLst>
            <pc:docMk/>
            <pc:sldMk cId="2294621426" sldId="316"/>
            <ac:spMk id="2" creationId="{3FEE7017-479E-4903-8A7C-207C98E4D39D}"/>
          </ac:spMkLst>
        </pc:spChg>
        <pc:spChg chg="mod">
          <ac:chgData name="家畯 林" userId="592ebaa1701d01c6" providerId="LiveId" clId="{95B1D358-421C-449E-8C03-C300FAFC25AE}" dt="2025-09-26T14:12:35.568" v="7550" actId="5793"/>
          <ac:spMkLst>
            <pc:docMk/>
            <pc:sldMk cId="2294621426" sldId="316"/>
            <ac:spMk id="3" creationId="{C4407F01-AB3E-45DA-BE37-596AD611ACA5}"/>
          </ac:spMkLst>
        </pc:spChg>
      </pc:sldChg>
      <pc:sldChg chg="addSp delSp modSp new mod">
        <pc:chgData name="家畯 林" userId="592ebaa1701d01c6" providerId="LiveId" clId="{95B1D358-421C-449E-8C03-C300FAFC25AE}" dt="2025-09-26T14:34:22.351" v="7908"/>
        <pc:sldMkLst>
          <pc:docMk/>
          <pc:sldMk cId="2451541847" sldId="317"/>
        </pc:sldMkLst>
        <pc:spChg chg="mod">
          <ac:chgData name="家畯 林" userId="592ebaa1701d01c6" providerId="LiveId" clId="{95B1D358-421C-449E-8C03-C300FAFC25AE}" dt="2025-09-26T14:33:46.588" v="7869" actId="20577"/>
          <ac:spMkLst>
            <pc:docMk/>
            <pc:sldMk cId="2451541847" sldId="317"/>
            <ac:spMk id="2" creationId="{5DC03201-8F37-4CBE-AB9C-0F16A6E19333}"/>
          </ac:spMkLst>
        </pc:spChg>
        <pc:spChg chg="del">
          <ac:chgData name="家畯 林" userId="592ebaa1701d01c6" providerId="LiveId" clId="{95B1D358-421C-449E-8C03-C300FAFC25AE}" dt="2025-09-26T14:21:29.407" v="7748" actId="22"/>
          <ac:spMkLst>
            <pc:docMk/>
            <pc:sldMk cId="2451541847" sldId="317"/>
            <ac:spMk id="3" creationId="{8F6981EA-EB79-4E08-813E-6F283D5667C4}"/>
          </ac:spMkLst>
        </pc:spChg>
        <pc:spChg chg="add del mod">
          <ac:chgData name="家畯 林" userId="592ebaa1701d01c6" providerId="LiveId" clId="{95B1D358-421C-449E-8C03-C300FAFC25AE}" dt="2025-09-26T14:25:49.864" v="7775" actId="478"/>
          <ac:spMkLst>
            <pc:docMk/>
            <pc:sldMk cId="2451541847" sldId="317"/>
            <ac:spMk id="7" creationId="{521AD332-7FA1-4F6D-BD75-C7A08348C4AB}"/>
          </ac:spMkLst>
        </pc:spChg>
        <pc:spChg chg="add del mod">
          <ac:chgData name="家畯 林" userId="592ebaa1701d01c6" providerId="LiveId" clId="{95B1D358-421C-449E-8C03-C300FAFC25AE}" dt="2025-09-26T14:24:53.835" v="7754"/>
          <ac:spMkLst>
            <pc:docMk/>
            <pc:sldMk cId="2451541847" sldId="317"/>
            <ac:spMk id="8" creationId="{769129C9-52DB-4EEA-9638-57D0C75825E4}"/>
          </ac:spMkLst>
        </pc:spChg>
        <pc:spChg chg="add del">
          <ac:chgData name="家畯 林" userId="592ebaa1701d01c6" providerId="LiveId" clId="{95B1D358-421C-449E-8C03-C300FAFC25AE}" dt="2025-09-26T14:25:46.844" v="7766"/>
          <ac:spMkLst>
            <pc:docMk/>
            <pc:sldMk cId="2451541847" sldId="317"/>
            <ac:spMk id="9" creationId="{ABD01F85-0106-4C7E-B5F4-F28E7B92903E}"/>
          </ac:spMkLst>
        </pc:spChg>
        <pc:spChg chg="add del mod">
          <ac:chgData name="家畯 林" userId="592ebaa1701d01c6" providerId="LiveId" clId="{95B1D358-421C-449E-8C03-C300FAFC25AE}" dt="2025-09-26T14:25:53.306" v="7777"/>
          <ac:spMkLst>
            <pc:docMk/>
            <pc:sldMk cId="2451541847" sldId="317"/>
            <ac:spMk id="11" creationId="{F19AF5FA-08F7-4B46-8AA2-C1707E1D981E}"/>
          </ac:spMkLst>
        </pc:spChg>
        <pc:spChg chg="add mod">
          <ac:chgData name="家畯 林" userId="592ebaa1701d01c6" providerId="LiveId" clId="{95B1D358-421C-449E-8C03-C300FAFC25AE}" dt="2025-09-26T14:34:22.351" v="7908"/>
          <ac:spMkLst>
            <pc:docMk/>
            <pc:sldMk cId="2451541847" sldId="317"/>
            <ac:spMk id="12" creationId="{8BFFD259-9F5F-4365-9A2E-3D6923449325}"/>
          </ac:spMkLst>
        </pc:spChg>
        <pc:picChg chg="add del mod ord">
          <ac:chgData name="家畯 林" userId="592ebaa1701d01c6" providerId="LiveId" clId="{95B1D358-421C-449E-8C03-C300FAFC25AE}" dt="2025-09-26T14:25:52.186" v="7776" actId="478"/>
          <ac:picMkLst>
            <pc:docMk/>
            <pc:sldMk cId="2451541847" sldId="317"/>
            <ac:picMk id="5" creationId="{C43E279C-F857-4D5D-A26C-E85743EC8538}"/>
          </ac:picMkLst>
        </pc:picChg>
      </pc:sldChg>
      <pc:sldChg chg="addSp delSp modSp new mod">
        <pc:chgData name="家畯 林" userId="592ebaa1701d01c6" providerId="LiveId" clId="{95B1D358-421C-449E-8C03-C300FAFC25AE}" dt="2025-09-26T14:37:37.436" v="8107"/>
        <pc:sldMkLst>
          <pc:docMk/>
          <pc:sldMk cId="660148943" sldId="318"/>
        </pc:sldMkLst>
        <pc:spChg chg="mod">
          <ac:chgData name="家畯 林" userId="592ebaa1701d01c6" providerId="LiveId" clId="{95B1D358-421C-449E-8C03-C300FAFC25AE}" dt="2025-09-26T14:34:47.912" v="7915" actId="20577"/>
          <ac:spMkLst>
            <pc:docMk/>
            <pc:sldMk cId="660148943" sldId="318"/>
            <ac:spMk id="2" creationId="{CCC8B0F5-0F5D-4BB2-A7DD-235D6CBBB50E}"/>
          </ac:spMkLst>
        </pc:spChg>
        <pc:spChg chg="del">
          <ac:chgData name="家畯 林" userId="592ebaa1701d01c6" providerId="LiveId" clId="{95B1D358-421C-449E-8C03-C300FAFC25AE}" dt="2025-09-26T14:36:05.175" v="7917" actId="478"/>
          <ac:spMkLst>
            <pc:docMk/>
            <pc:sldMk cId="660148943" sldId="318"/>
            <ac:spMk id="3" creationId="{5E3E2327-7712-4CC4-BACB-24B4A3D38439}"/>
          </ac:spMkLst>
        </pc:spChg>
        <pc:spChg chg="add mod">
          <ac:chgData name="家畯 林" userId="592ebaa1701d01c6" providerId="LiveId" clId="{95B1D358-421C-449E-8C03-C300FAFC25AE}" dt="2025-09-26T14:37:37.436" v="8107"/>
          <ac:spMkLst>
            <pc:docMk/>
            <pc:sldMk cId="660148943" sldId="318"/>
            <ac:spMk id="9" creationId="{42AC6229-D768-4279-9DCF-F88B9F706EEE}"/>
          </ac:spMkLst>
        </pc:spChg>
        <pc:spChg chg="add del mod">
          <ac:chgData name="家畯 林" userId="592ebaa1701d01c6" providerId="LiveId" clId="{95B1D358-421C-449E-8C03-C300FAFC25AE}" dt="2025-09-26T14:37:17.631" v="8083" actId="478"/>
          <ac:spMkLst>
            <pc:docMk/>
            <pc:sldMk cId="660148943" sldId="318"/>
            <ac:spMk id="10" creationId="{807CB40D-8AD9-427E-9BD0-8E07D521B273}"/>
          </ac:spMkLst>
        </pc:spChg>
        <pc:picChg chg="add mod">
          <ac:chgData name="家畯 林" userId="592ebaa1701d01c6" providerId="LiveId" clId="{95B1D358-421C-449E-8C03-C300FAFC25AE}" dt="2025-09-26T14:36:01.108" v="7916"/>
          <ac:picMkLst>
            <pc:docMk/>
            <pc:sldMk cId="660148943" sldId="318"/>
            <ac:picMk id="4" creationId="{D49BA1F4-3450-4754-B1DB-B25829FD157D}"/>
          </ac:picMkLst>
        </pc:picChg>
        <pc:picChg chg="add mod">
          <ac:chgData name="家畯 林" userId="592ebaa1701d01c6" providerId="LiveId" clId="{95B1D358-421C-449E-8C03-C300FAFC25AE}" dt="2025-09-26T14:36:01.108" v="7916"/>
          <ac:picMkLst>
            <pc:docMk/>
            <pc:sldMk cId="660148943" sldId="318"/>
            <ac:picMk id="5" creationId="{551EC9B1-ECFF-4386-87AA-E27301DD9C4A}"/>
          </ac:picMkLst>
        </pc:picChg>
        <pc:picChg chg="add mod">
          <ac:chgData name="家畯 林" userId="592ebaa1701d01c6" providerId="LiveId" clId="{95B1D358-421C-449E-8C03-C300FAFC25AE}" dt="2025-09-26T14:36:01.108" v="7916"/>
          <ac:picMkLst>
            <pc:docMk/>
            <pc:sldMk cId="660148943" sldId="318"/>
            <ac:picMk id="6" creationId="{1CC562B4-49F9-447B-9645-746EABFA6B7C}"/>
          </ac:picMkLst>
        </pc:picChg>
        <pc:cxnChg chg="add mod">
          <ac:chgData name="家畯 林" userId="592ebaa1701d01c6" providerId="LiveId" clId="{95B1D358-421C-449E-8C03-C300FAFC25AE}" dt="2025-09-26T14:36:01.108" v="7916"/>
          <ac:cxnSpMkLst>
            <pc:docMk/>
            <pc:sldMk cId="660148943" sldId="318"/>
            <ac:cxnSpMk id="7" creationId="{06D98EED-8735-4215-BA54-4B9D7B044A63}"/>
          </ac:cxnSpMkLst>
        </pc:cxnChg>
        <pc:cxnChg chg="add mod">
          <ac:chgData name="家畯 林" userId="592ebaa1701d01c6" providerId="LiveId" clId="{95B1D358-421C-449E-8C03-C300FAFC25AE}" dt="2025-09-26T14:36:01.108" v="7916"/>
          <ac:cxnSpMkLst>
            <pc:docMk/>
            <pc:sldMk cId="660148943" sldId="318"/>
            <ac:cxnSpMk id="8" creationId="{4E13AA66-BAF1-466E-AE4A-E4B29CBF42C9}"/>
          </ac:cxnSpMkLst>
        </pc:cxnChg>
        <pc:cxnChg chg="add mod">
          <ac:chgData name="家畯 林" userId="592ebaa1701d01c6" providerId="LiveId" clId="{95B1D358-421C-449E-8C03-C300FAFC25AE}" dt="2025-09-26T14:37:19.609" v="8084" actId="1076"/>
          <ac:cxnSpMkLst>
            <pc:docMk/>
            <pc:sldMk cId="660148943" sldId="318"/>
            <ac:cxnSpMk id="11" creationId="{8C5B7573-5539-4CC4-BD37-8ABB7B5829A0}"/>
          </ac:cxnSpMkLst>
        </pc:cxnChg>
        <pc:cxnChg chg="add mod">
          <ac:chgData name="家畯 林" userId="592ebaa1701d01c6" providerId="LiveId" clId="{95B1D358-421C-449E-8C03-C300FAFC25AE}" dt="2025-09-26T14:37:23.201" v="8085" actId="14100"/>
          <ac:cxnSpMkLst>
            <pc:docMk/>
            <pc:sldMk cId="660148943" sldId="318"/>
            <ac:cxnSpMk id="12" creationId="{E0718C94-389F-4A88-9E9D-289517696E22}"/>
          </ac:cxnSpMkLst>
        </pc:cxnChg>
      </pc:sldChg>
      <pc:sldChg chg="addSp delSp modSp new mod">
        <pc:chgData name="家畯 林" userId="592ebaa1701d01c6" providerId="LiveId" clId="{95B1D358-421C-449E-8C03-C300FAFC25AE}" dt="2025-09-26T14:39:16.738" v="8292" actId="14100"/>
        <pc:sldMkLst>
          <pc:docMk/>
          <pc:sldMk cId="904650263" sldId="319"/>
        </pc:sldMkLst>
        <pc:spChg chg="mod">
          <ac:chgData name="家畯 林" userId="592ebaa1701d01c6" providerId="LiveId" clId="{95B1D358-421C-449E-8C03-C300FAFC25AE}" dt="2025-09-26T14:37:56.766" v="8112" actId="27636"/>
          <ac:spMkLst>
            <pc:docMk/>
            <pc:sldMk cId="904650263" sldId="319"/>
            <ac:spMk id="2" creationId="{E83D7160-8CD2-46F8-AD69-EDAB6FA801EF}"/>
          </ac:spMkLst>
        </pc:spChg>
        <pc:spChg chg="del">
          <ac:chgData name="家畯 林" userId="592ebaa1701d01c6" providerId="LiveId" clId="{95B1D358-421C-449E-8C03-C300FAFC25AE}" dt="2025-09-26T14:38:12.387" v="8114" actId="478"/>
          <ac:spMkLst>
            <pc:docMk/>
            <pc:sldMk cId="904650263" sldId="319"/>
            <ac:spMk id="3" creationId="{B8932444-6684-4707-BAAD-18AD5EDDD81C}"/>
          </ac:spMkLst>
        </pc:spChg>
        <pc:spChg chg="add mod">
          <ac:chgData name="家畯 林" userId="592ebaa1701d01c6" providerId="LiveId" clId="{95B1D358-421C-449E-8C03-C300FAFC25AE}" dt="2025-09-26T14:39:16.738" v="8292" actId="14100"/>
          <ac:spMkLst>
            <pc:docMk/>
            <pc:sldMk cId="904650263" sldId="319"/>
            <ac:spMk id="6" creationId="{63D75A51-DDD6-4B60-9CDF-881619014DD3}"/>
          </ac:spMkLst>
        </pc:spChg>
        <pc:spChg chg="add mod">
          <ac:chgData name="家畯 林" userId="592ebaa1701d01c6" providerId="LiveId" clId="{95B1D358-421C-449E-8C03-C300FAFC25AE}" dt="2025-09-26T14:38:10.404" v="8113"/>
          <ac:spMkLst>
            <pc:docMk/>
            <pc:sldMk cId="904650263" sldId="319"/>
            <ac:spMk id="9" creationId="{A1D38F75-25BD-4CFD-ACAC-2B9AE26C6E5B}"/>
          </ac:spMkLst>
        </pc:spChg>
        <pc:picChg chg="add mod">
          <ac:chgData name="家畯 林" userId="592ebaa1701d01c6" providerId="LiveId" clId="{95B1D358-421C-449E-8C03-C300FAFC25AE}" dt="2025-09-26T14:38:10.404" v="8113"/>
          <ac:picMkLst>
            <pc:docMk/>
            <pc:sldMk cId="904650263" sldId="319"/>
            <ac:picMk id="4" creationId="{B6B6F2F4-DFC1-46F6-82D7-F6F91D37E112}"/>
          </ac:picMkLst>
        </pc:picChg>
        <pc:picChg chg="add mod">
          <ac:chgData name="家畯 林" userId="592ebaa1701d01c6" providerId="LiveId" clId="{95B1D358-421C-449E-8C03-C300FAFC25AE}" dt="2025-09-26T14:38:10.404" v="8113"/>
          <ac:picMkLst>
            <pc:docMk/>
            <pc:sldMk cId="904650263" sldId="319"/>
            <ac:picMk id="5" creationId="{D340F5EC-17AD-44CC-AB04-ED13C22AB81E}"/>
          </ac:picMkLst>
        </pc:picChg>
        <pc:cxnChg chg="add mod">
          <ac:chgData name="家畯 林" userId="592ebaa1701d01c6" providerId="LiveId" clId="{95B1D358-421C-449E-8C03-C300FAFC25AE}" dt="2025-09-26T14:38:10.404" v="8113"/>
          <ac:cxnSpMkLst>
            <pc:docMk/>
            <pc:sldMk cId="904650263" sldId="319"/>
            <ac:cxnSpMk id="7" creationId="{FC465DA5-752D-4BFA-B7E6-0C256DD0A283}"/>
          </ac:cxnSpMkLst>
        </pc:cxnChg>
        <pc:cxnChg chg="add mod">
          <ac:chgData name="家畯 林" userId="592ebaa1701d01c6" providerId="LiveId" clId="{95B1D358-421C-449E-8C03-C300FAFC25AE}" dt="2025-09-26T14:39:16.738" v="8292" actId="14100"/>
          <ac:cxnSpMkLst>
            <pc:docMk/>
            <pc:sldMk cId="904650263" sldId="319"/>
            <ac:cxnSpMk id="8" creationId="{5EDF93E4-B4C5-4A15-8912-F6726F143A60}"/>
          </ac:cxnSpMkLst>
        </pc:cxnChg>
      </pc:sldChg>
      <pc:sldChg chg="addSp delSp modSp new mod">
        <pc:chgData name="家畯 林" userId="592ebaa1701d01c6" providerId="LiveId" clId="{95B1D358-421C-449E-8C03-C300FAFC25AE}" dt="2025-09-26T15:17:33.732" v="9197"/>
        <pc:sldMkLst>
          <pc:docMk/>
          <pc:sldMk cId="882452033" sldId="320"/>
        </pc:sldMkLst>
        <pc:spChg chg="mod">
          <ac:chgData name="家畯 林" userId="592ebaa1701d01c6" providerId="LiveId" clId="{95B1D358-421C-449E-8C03-C300FAFC25AE}" dt="2025-09-26T14:39:38.950" v="8303"/>
          <ac:spMkLst>
            <pc:docMk/>
            <pc:sldMk cId="882452033" sldId="320"/>
            <ac:spMk id="2" creationId="{134C6E32-A450-41AD-9F22-0084ED2727DF}"/>
          </ac:spMkLst>
        </pc:spChg>
        <pc:spChg chg="mod">
          <ac:chgData name="家畯 林" userId="592ebaa1701d01c6" providerId="LiveId" clId="{95B1D358-421C-449E-8C03-C300FAFC25AE}" dt="2025-09-26T15:17:33.732" v="9197"/>
          <ac:spMkLst>
            <pc:docMk/>
            <pc:sldMk cId="882452033" sldId="320"/>
            <ac:spMk id="3" creationId="{A158E89D-E561-42BC-8D0B-24CA7C9D302E}"/>
          </ac:spMkLst>
        </pc:spChg>
        <pc:picChg chg="add del mod modCrop">
          <ac:chgData name="家畯 林" userId="592ebaa1701d01c6" providerId="LiveId" clId="{95B1D358-421C-449E-8C03-C300FAFC25AE}" dt="2025-09-26T14:52:14.478" v="8547" actId="478"/>
          <ac:picMkLst>
            <pc:docMk/>
            <pc:sldMk cId="882452033" sldId="320"/>
            <ac:picMk id="5" creationId="{95511830-4BF3-456A-BBDE-62BBEEDC33FE}"/>
          </ac:picMkLst>
        </pc:picChg>
        <pc:picChg chg="add del mod">
          <ac:chgData name="家畯 林" userId="592ebaa1701d01c6" providerId="LiveId" clId="{95B1D358-421C-449E-8C03-C300FAFC25AE}" dt="2025-09-26T14:52:29.717" v="8559" actId="478"/>
          <ac:picMkLst>
            <pc:docMk/>
            <pc:sldMk cId="882452033" sldId="320"/>
            <ac:picMk id="7" creationId="{BBBFDB47-D031-4F98-B43F-095D8712C966}"/>
          </ac:picMkLst>
        </pc:picChg>
        <pc:picChg chg="add del mod modCrop">
          <ac:chgData name="家畯 林" userId="592ebaa1701d01c6" providerId="LiveId" clId="{95B1D358-421C-449E-8C03-C300FAFC25AE}" dt="2025-09-26T14:52:22.324" v="8553" actId="478"/>
          <ac:picMkLst>
            <pc:docMk/>
            <pc:sldMk cId="882452033" sldId="320"/>
            <ac:picMk id="9" creationId="{74A72421-866D-4A42-AAB1-0D32D307F3FE}"/>
          </ac:picMkLst>
        </pc:picChg>
        <pc:picChg chg="add del mod">
          <ac:chgData name="家畯 林" userId="592ebaa1701d01c6" providerId="LiveId" clId="{95B1D358-421C-449E-8C03-C300FAFC25AE}" dt="2025-09-26T14:52:18.217" v="8550" actId="478"/>
          <ac:picMkLst>
            <pc:docMk/>
            <pc:sldMk cId="882452033" sldId="320"/>
            <ac:picMk id="11" creationId="{77C49A3C-71E6-4421-B4BF-85A41D0C8D87}"/>
          </ac:picMkLst>
        </pc:picChg>
        <pc:picChg chg="add mod">
          <ac:chgData name="家畯 林" userId="592ebaa1701d01c6" providerId="LiveId" clId="{95B1D358-421C-449E-8C03-C300FAFC25AE}" dt="2025-09-26T14:52:25.268" v="8555" actId="1076"/>
          <ac:picMkLst>
            <pc:docMk/>
            <pc:sldMk cId="882452033" sldId="320"/>
            <ac:picMk id="13" creationId="{C344F7F2-6F7C-4886-90F6-E968B5BBE2E9}"/>
          </ac:picMkLst>
        </pc:picChg>
        <pc:picChg chg="add mod">
          <ac:chgData name="家畯 林" userId="592ebaa1701d01c6" providerId="LiveId" clId="{95B1D358-421C-449E-8C03-C300FAFC25AE}" dt="2025-09-26T14:52:16.555" v="8548" actId="1076"/>
          <ac:picMkLst>
            <pc:docMk/>
            <pc:sldMk cId="882452033" sldId="320"/>
            <ac:picMk id="14" creationId="{8089AB9B-CBFC-454C-90A1-6226B6CE5B80}"/>
          </ac:picMkLst>
        </pc:picChg>
        <pc:picChg chg="add mod">
          <ac:chgData name="家畯 林" userId="592ebaa1701d01c6" providerId="LiveId" clId="{95B1D358-421C-449E-8C03-C300FAFC25AE}" dt="2025-09-26T14:52:32.939" v="8561" actId="1076"/>
          <ac:picMkLst>
            <pc:docMk/>
            <pc:sldMk cId="882452033" sldId="320"/>
            <ac:picMk id="15" creationId="{2EC8ABC2-ED7D-4330-86F1-5A6D02AC68CB}"/>
          </ac:picMkLst>
        </pc:picChg>
        <pc:picChg chg="add mod">
          <ac:chgData name="家畯 林" userId="592ebaa1701d01c6" providerId="LiveId" clId="{95B1D358-421C-449E-8C03-C300FAFC25AE}" dt="2025-09-26T14:52:27.226" v="8556" actId="1076"/>
          <ac:picMkLst>
            <pc:docMk/>
            <pc:sldMk cId="882452033" sldId="320"/>
            <ac:picMk id="16" creationId="{FB8950E8-7DE7-42FD-8E80-219E4B7B3644}"/>
          </ac:picMkLst>
        </pc:picChg>
        <pc:picChg chg="add mod">
          <ac:chgData name="家畯 林" userId="592ebaa1701d01c6" providerId="LiveId" clId="{95B1D358-421C-449E-8C03-C300FAFC25AE}" dt="2025-09-26T14:52:21.051" v="8551" actId="1076"/>
          <ac:picMkLst>
            <pc:docMk/>
            <pc:sldMk cId="882452033" sldId="320"/>
            <ac:picMk id="17" creationId="{9CE826D0-1C0D-4D47-BFC5-760B4E53CD78}"/>
          </ac:picMkLst>
        </pc:picChg>
      </pc:sldChg>
      <pc:sldChg chg="addSp modSp new mod">
        <pc:chgData name="家畯 林" userId="592ebaa1701d01c6" providerId="LiveId" clId="{95B1D358-421C-449E-8C03-C300FAFC25AE}" dt="2025-09-26T14:59:59.156" v="8775" actId="14861"/>
        <pc:sldMkLst>
          <pc:docMk/>
          <pc:sldMk cId="3282243903" sldId="321"/>
        </pc:sldMkLst>
        <pc:spChg chg="mod">
          <ac:chgData name="家畯 林" userId="592ebaa1701d01c6" providerId="LiveId" clId="{95B1D358-421C-449E-8C03-C300FAFC25AE}" dt="2025-09-26T14:53:49.140" v="8572" actId="403"/>
          <ac:spMkLst>
            <pc:docMk/>
            <pc:sldMk cId="3282243903" sldId="321"/>
            <ac:spMk id="2" creationId="{71973CFC-89DF-46FA-8D9B-F84FFE44B337}"/>
          </ac:spMkLst>
        </pc:spChg>
        <pc:spChg chg="mod">
          <ac:chgData name="家畯 林" userId="592ebaa1701d01c6" providerId="LiveId" clId="{95B1D358-421C-449E-8C03-C300FAFC25AE}" dt="2025-09-26T14:54:49.471" v="8683" actId="207"/>
          <ac:spMkLst>
            <pc:docMk/>
            <pc:sldMk cId="3282243903" sldId="321"/>
            <ac:spMk id="3" creationId="{3753C015-8499-4333-BDCB-C6718677DAA5}"/>
          </ac:spMkLst>
        </pc:spChg>
        <pc:picChg chg="add mod modCrop">
          <ac:chgData name="家畯 林" userId="592ebaa1701d01c6" providerId="LiveId" clId="{95B1D358-421C-449E-8C03-C300FAFC25AE}" dt="2025-09-26T14:59:59.156" v="8775" actId="14861"/>
          <ac:picMkLst>
            <pc:docMk/>
            <pc:sldMk cId="3282243903" sldId="321"/>
            <ac:picMk id="5" creationId="{565CBC8E-87FD-4AB9-A390-B707E6A1A075}"/>
          </ac:picMkLst>
        </pc:picChg>
        <pc:picChg chg="add mod">
          <ac:chgData name="家畯 林" userId="592ebaa1701d01c6" providerId="LiveId" clId="{95B1D358-421C-449E-8C03-C300FAFC25AE}" dt="2025-09-26T14:59:59.156" v="8775" actId="14861"/>
          <ac:picMkLst>
            <pc:docMk/>
            <pc:sldMk cId="3282243903" sldId="321"/>
            <ac:picMk id="7" creationId="{389E94BC-3D17-4DE5-A3D7-CB4C89D4C80A}"/>
          </ac:picMkLst>
        </pc:picChg>
        <pc:picChg chg="add mod modCrop">
          <ac:chgData name="家畯 林" userId="592ebaa1701d01c6" providerId="LiveId" clId="{95B1D358-421C-449E-8C03-C300FAFC25AE}" dt="2025-09-26T14:59:59.156" v="8775" actId="14861"/>
          <ac:picMkLst>
            <pc:docMk/>
            <pc:sldMk cId="3282243903" sldId="321"/>
            <ac:picMk id="9" creationId="{13E08D86-EB6A-40F2-9F5A-514650F32F75}"/>
          </ac:picMkLst>
        </pc:picChg>
      </pc:sldChg>
      <pc:sldChg chg="addSp delSp modSp new mod">
        <pc:chgData name="家畯 林" userId="592ebaa1701d01c6" providerId="LiveId" clId="{95B1D358-421C-449E-8C03-C300FAFC25AE}" dt="2025-09-26T15:05:54.534" v="9025" actId="1076"/>
        <pc:sldMkLst>
          <pc:docMk/>
          <pc:sldMk cId="1639883957" sldId="322"/>
        </pc:sldMkLst>
        <pc:spChg chg="mod">
          <ac:chgData name="家畯 林" userId="592ebaa1701d01c6" providerId="LiveId" clId="{95B1D358-421C-449E-8C03-C300FAFC25AE}" dt="2025-09-26T15:00:26.197" v="8777"/>
          <ac:spMkLst>
            <pc:docMk/>
            <pc:sldMk cId="1639883957" sldId="322"/>
            <ac:spMk id="2" creationId="{CFCF3049-8082-4174-9157-07AF83ABF69C}"/>
          </ac:spMkLst>
        </pc:spChg>
        <pc:spChg chg="mod">
          <ac:chgData name="家畯 林" userId="592ebaa1701d01c6" providerId="LiveId" clId="{95B1D358-421C-449E-8C03-C300FAFC25AE}" dt="2025-09-26T15:05:34.245" v="9021" actId="20577"/>
          <ac:spMkLst>
            <pc:docMk/>
            <pc:sldMk cId="1639883957" sldId="322"/>
            <ac:spMk id="3" creationId="{33B7FCB6-87F0-4D96-A2F6-B01D92EBD79D}"/>
          </ac:spMkLst>
        </pc:spChg>
        <pc:picChg chg="add del mod">
          <ac:chgData name="家畯 林" userId="592ebaa1701d01c6" providerId="LiveId" clId="{95B1D358-421C-449E-8C03-C300FAFC25AE}" dt="2025-09-26T15:04:03.526" v="8891" actId="478"/>
          <ac:picMkLst>
            <pc:docMk/>
            <pc:sldMk cId="1639883957" sldId="322"/>
            <ac:picMk id="5" creationId="{019FD80E-AE99-4352-BEC2-4AB38A87039E}"/>
          </ac:picMkLst>
        </pc:picChg>
        <pc:picChg chg="add mod">
          <ac:chgData name="家畯 林" userId="592ebaa1701d01c6" providerId="LiveId" clId="{95B1D358-421C-449E-8C03-C300FAFC25AE}" dt="2025-09-26T15:05:54.534" v="9025" actId="1076"/>
          <ac:picMkLst>
            <pc:docMk/>
            <pc:sldMk cId="1639883957" sldId="322"/>
            <ac:picMk id="7" creationId="{86F2A709-112D-4B3F-A805-6207521047A6}"/>
          </ac:picMkLst>
        </pc:picChg>
      </pc:sldChg>
      <pc:sldChg chg="addSp delSp modSp new mod">
        <pc:chgData name="家畯 林" userId="592ebaa1701d01c6" providerId="LiveId" clId="{95B1D358-421C-449E-8C03-C300FAFC25AE}" dt="2025-09-26T15:08:59.634" v="9087" actId="1076"/>
        <pc:sldMkLst>
          <pc:docMk/>
          <pc:sldMk cId="620490867" sldId="323"/>
        </pc:sldMkLst>
        <pc:spChg chg="mod">
          <ac:chgData name="家畯 林" userId="592ebaa1701d01c6" providerId="LiveId" clId="{95B1D358-421C-449E-8C03-C300FAFC25AE}" dt="2025-09-26T15:06:06.968" v="9027"/>
          <ac:spMkLst>
            <pc:docMk/>
            <pc:sldMk cId="620490867" sldId="323"/>
            <ac:spMk id="2" creationId="{3823FA66-CF5C-4EA7-A26E-286A7B2DAA9F}"/>
          </ac:spMkLst>
        </pc:spChg>
        <pc:spChg chg="mod">
          <ac:chgData name="家畯 林" userId="592ebaa1701d01c6" providerId="LiveId" clId="{95B1D358-421C-449E-8C03-C300FAFC25AE}" dt="2025-09-26T15:08:01.470" v="9083" actId="20577"/>
          <ac:spMkLst>
            <pc:docMk/>
            <pc:sldMk cId="620490867" sldId="323"/>
            <ac:spMk id="3" creationId="{8938CAAC-07A7-4749-906E-62461062E8F8}"/>
          </ac:spMkLst>
        </pc:spChg>
        <pc:picChg chg="add del mod">
          <ac:chgData name="家畯 林" userId="592ebaa1701d01c6" providerId="LiveId" clId="{95B1D358-421C-449E-8C03-C300FAFC25AE}" dt="2025-09-26T15:07:36.585" v="9078" actId="478"/>
          <ac:picMkLst>
            <pc:docMk/>
            <pc:sldMk cId="620490867" sldId="323"/>
            <ac:picMk id="5" creationId="{2CCA84FA-20BB-49D4-B811-DF53647661AC}"/>
          </ac:picMkLst>
        </pc:picChg>
        <pc:picChg chg="add mod">
          <ac:chgData name="家畯 林" userId="592ebaa1701d01c6" providerId="LiveId" clId="{95B1D358-421C-449E-8C03-C300FAFC25AE}" dt="2025-09-26T15:08:59.634" v="9087" actId="1076"/>
          <ac:picMkLst>
            <pc:docMk/>
            <pc:sldMk cId="620490867" sldId="323"/>
            <ac:picMk id="7" creationId="{228143E1-299A-4765-AC09-E377CE437755}"/>
          </ac:picMkLst>
        </pc:picChg>
      </pc:sldChg>
      <pc:sldChg chg="addSp modSp new mod">
        <pc:chgData name="家畯 林" userId="592ebaa1701d01c6" providerId="LiveId" clId="{95B1D358-421C-449E-8C03-C300FAFC25AE}" dt="2025-09-26T15:11:42.264" v="9120"/>
        <pc:sldMkLst>
          <pc:docMk/>
          <pc:sldMk cId="682720879" sldId="324"/>
        </pc:sldMkLst>
        <pc:spChg chg="mod">
          <ac:chgData name="家畯 林" userId="592ebaa1701d01c6" providerId="LiveId" clId="{95B1D358-421C-449E-8C03-C300FAFC25AE}" dt="2025-09-26T15:11:42.264" v="9120"/>
          <ac:spMkLst>
            <pc:docMk/>
            <pc:sldMk cId="682720879" sldId="324"/>
            <ac:spMk id="2" creationId="{1E18ECC5-82FA-4AF6-AB70-2BA0A662A8F2}"/>
          </ac:spMkLst>
        </pc:spChg>
        <pc:spChg chg="mod">
          <ac:chgData name="家畯 林" userId="592ebaa1701d01c6" providerId="LiveId" clId="{95B1D358-421C-449E-8C03-C300FAFC25AE}" dt="2025-09-26T15:10:22.115" v="9109"/>
          <ac:spMkLst>
            <pc:docMk/>
            <pc:sldMk cId="682720879" sldId="324"/>
            <ac:spMk id="3" creationId="{C7E563A8-A750-4BE3-A986-90828626EDD9}"/>
          </ac:spMkLst>
        </pc:spChg>
        <pc:picChg chg="add mod">
          <ac:chgData name="家畯 林" userId="592ebaa1701d01c6" providerId="LiveId" clId="{95B1D358-421C-449E-8C03-C300FAFC25AE}" dt="2025-09-26T15:11:25.050" v="9117" actId="1076"/>
          <ac:picMkLst>
            <pc:docMk/>
            <pc:sldMk cId="682720879" sldId="324"/>
            <ac:picMk id="5" creationId="{C6CF5CA9-4368-48A1-8459-34071B53AD4E}"/>
          </ac:picMkLst>
        </pc:picChg>
        <pc:picChg chg="add mod">
          <ac:chgData name="家畯 林" userId="592ebaa1701d01c6" providerId="LiveId" clId="{95B1D358-421C-449E-8C03-C300FAFC25AE}" dt="2025-09-26T15:11:30.004" v="9118" actId="1076"/>
          <ac:picMkLst>
            <pc:docMk/>
            <pc:sldMk cId="682720879" sldId="324"/>
            <ac:picMk id="7" creationId="{A2B83C60-7C8E-4957-9AB4-C6A99C36C75A}"/>
          </ac:picMkLst>
        </pc:picChg>
      </pc:sldChg>
      <pc:sldChg chg="addSp modSp new mod">
        <pc:chgData name="家畯 林" userId="592ebaa1701d01c6" providerId="LiveId" clId="{95B1D358-421C-449E-8C03-C300FAFC25AE}" dt="2025-09-26T15:13:24.531" v="9136" actId="1076"/>
        <pc:sldMkLst>
          <pc:docMk/>
          <pc:sldMk cId="2525316314" sldId="325"/>
        </pc:sldMkLst>
        <pc:spChg chg="mod">
          <ac:chgData name="家畯 林" userId="592ebaa1701d01c6" providerId="LiveId" clId="{95B1D358-421C-449E-8C03-C300FAFC25AE}" dt="2025-09-26T15:12:46.412" v="9129"/>
          <ac:spMkLst>
            <pc:docMk/>
            <pc:sldMk cId="2525316314" sldId="325"/>
            <ac:spMk id="2" creationId="{31860A09-F179-40FD-93D7-A97E4CC538C0}"/>
          </ac:spMkLst>
        </pc:spChg>
        <pc:spChg chg="mod">
          <ac:chgData name="家畯 林" userId="592ebaa1701d01c6" providerId="LiveId" clId="{95B1D358-421C-449E-8C03-C300FAFC25AE}" dt="2025-09-26T15:12:31.047" v="9123" actId="20577"/>
          <ac:spMkLst>
            <pc:docMk/>
            <pc:sldMk cId="2525316314" sldId="325"/>
            <ac:spMk id="3" creationId="{F2248BCB-F0C4-4724-9556-352D198BEE58}"/>
          </ac:spMkLst>
        </pc:spChg>
        <pc:picChg chg="add mod">
          <ac:chgData name="家畯 林" userId="592ebaa1701d01c6" providerId="LiveId" clId="{95B1D358-421C-449E-8C03-C300FAFC25AE}" dt="2025-09-26T15:13:22.091" v="9135" actId="1076"/>
          <ac:picMkLst>
            <pc:docMk/>
            <pc:sldMk cId="2525316314" sldId="325"/>
            <ac:picMk id="5" creationId="{1B5F36E3-A199-4CB8-93F0-FB68633C0AE7}"/>
          </ac:picMkLst>
        </pc:picChg>
        <pc:picChg chg="add mod">
          <ac:chgData name="家畯 林" userId="592ebaa1701d01c6" providerId="LiveId" clId="{95B1D358-421C-449E-8C03-C300FAFC25AE}" dt="2025-09-26T15:13:24.531" v="9136" actId="1076"/>
          <ac:picMkLst>
            <pc:docMk/>
            <pc:sldMk cId="2525316314" sldId="325"/>
            <ac:picMk id="7" creationId="{C33D14E4-4835-40FA-8443-9A57682A57C3}"/>
          </ac:picMkLst>
        </pc:picChg>
      </pc:sldChg>
      <pc:sldChg chg="addSp modSp new mod">
        <pc:chgData name="家畯 林" userId="592ebaa1701d01c6" providerId="LiveId" clId="{95B1D358-421C-449E-8C03-C300FAFC25AE}" dt="2025-09-26T15:19:03.894" v="9230" actId="207"/>
        <pc:sldMkLst>
          <pc:docMk/>
          <pc:sldMk cId="3989501438" sldId="326"/>
        </pc:sldMkLst>
        <pc:spChg chg="mod">
          <ac:chgData name="家畯 林" userId="592ebaa1701d01c6" providerId="LiveId" clId="{95B1D358-421C-449E-8C03-C300FAFC25AE}" dt="2025-09-26T15:14:56.871" v="9139"/>
          <ac:spMkLst>
            <pc:docMk/>
            <pc:sldMk cId="3989501438" sldId="326"/>
            <ac:spMk id="2" creationId="{10C534DA-B830-49AC-9AE6-53F226CA4430}"/>
          </ac:spMkLst>
        </pc:spChg>
        <pc:spChg chg="mod">
          <ac:chgData name="家畯 林" userId="592ebaa1701d01c6" providerId="LiveId" clId="{95B1D358-421C-449E-8C03-C300FAFC25AE}" dt="2025-09-26T15:19:03.894" v="9230" actId="207"/>
          <ac:spMkLst>
            <pc:docMk/>
            <pc:sldMk cId="3989501438" sldId="326"/>
            <ac:spMk id="3" creationId="{B44B7233-040D-426A-BBC3-0268DFF6E391}"/>
          </ac:spMkLst>
        </pc:spChg>
        <pc:spChg chg="add mod">
          <ac:chgData name="家畯 林" userId="592ebaa1701d01c6" providerId="LiveId" clId="{95B1D358-421C-449E-8C03-C300FAFC25AE}" dt="2025-09-26T15:16:03.807" v="9151" actId="14100"/>
          <ac:spMkLst>
            <pc:docMk/>
            <pc:sldMk cId="3989501438" sldId="326"/>
            <ac:spMk id="6" creationId="{D3935A34-09FC-4FFF-8643-B4854738E75E}"/>
          </ac:spMkLst>
        </pc:spChg>
        <pc:spChg chg="add mod">
          <ac:chgData name="家畯 林" userId="592ebaa1701d01c6" providerId="LiveId" clId="{95B1D358-421C-449E-8C03-C300FAFC25AE}" dt="2025-09-26T15:16:14.086" v="9155" actId="1076"/>
          <ac:spMkLst>
            <pc:docMk/>
            <pc:sldMk cId="3989501438" sldId="326"/>
            <ac:spMk id="7" creationId="{116910E6-404A-470A-932F-F34337949CBD}"/>
          </ac:spMkLst>
        </pc:spChg>
        <pc:spChg chg="add mod">
          <ac:chgData name="家畯 林" userId="592ebaa1701d01c6" providerId="LiveId" clId="{95B1D358-421C-449E-8C03-C300FAFC25AE}" dt="2025-09-26T15:16:18.702" v="9157" actId="1076"/>
          <ac:spMkLst>
            <pc:docMk/>
            <pc:sldMk cId="3989501438" sldId="326"/>
            <ac:spMk id="8" creationId="{75468708-49DB-413D-ADB9-D3B7A59AAC5C}"/>
          </ac:spMkLst>
        </pc:spChg>
        <pc:spChg chg="add mod">
          <ac:chgData name="家畯 林" userId="592ebaa1701d01c6" providerId="LiveId" clId="{95B1D358-421C-449E-8C03-C300FAFC25AE}" dt="2025-09-26T15:16:32.739" v="9160" actId="1076"/>
          <ac:spMkLst>
            <pc:docMk/>
            <pc:sldMk cId="3989501438" sldId="326"/>
            <ac:spMk id="9" creationId="{F06A0A5E-E6C8-4EA9-8F2E-321CEA7EC599}"/>
          </ac:spMkLst>
        </pc:spChg>
        <pc:spChg chg="add mod">
          <ac:chgData name="家畯 林" userId="592ebaa1701d01c6" providerId="LiveId" clId="{95B1D358-421C-449E-8C03-C300FAFC25AE}" dt="2025-09-26T15:16:43.392" v="9163" actId="1076"/>
          <ac:spMkLst>
            <pc:docMk/>
            <pc:sldMk cId="3989501438" sldId="326"/>
            <ac:spMk id="10" creationId="{044080F9-91FD-44EF-A097-74FC656E6C15}"/>
          </ac:spMkLst>
        </pc:spChg>
        <pc:picChg chg="add mod">
          <ac:chgData name="家畯 林" userId="592ebaa1701d01c6" providerId="LiveId" clId="{95B1D358-421C-449E-8C03-C300FAFC25AE}" dt="2025-09-26T15:16:08.065" v="9154" actId="1076"/>
          <ac:picMkLst>
            <pc:docMk/>
            <pc:sldMk cId="3989501438" sldId="326"/>
            <ac:picMk id="5" creationId="{39B3F269-6747-4C7F-A526-27AD3CCC0321}"/>
          </ac:picMkLst>
        </pc:picChg>
      </pc:sldChg>
      <pc:sldChg chg="addSp delSp modSp new mod">
        <pc:chgData name="家畯 林" userId="592ebaa1701d01c6" providerId="LiveId" clId="{95B1D358-421C-449E-8C03-C300FAFC25AE}" dt="2025-10-05T13:22:43.427" v="11853" actId="20577"/>
        <pc:sldMkLst>
          <pc:docMk/>
          <pc:sldMk cId="1881745308" sldId="327"/>
        </pc:sldMkLst>
        <pc:spChg chg="mod">
          <ac:chgData name="家畯 林" userId="592ebaa1701d01c6" providerId="LiveId" clId="{95B1D358-421C-449E-8C03-C300FAFC25AE}" dt="2025-09-26T15:20:02.732" v="9256"/>
          <ac:spMkLst>
            <pc:docMk/>
            <pc:sldMk cId="1881745308" sldId="327"/>
            <ac:spMk id="2" creationId="{1D79C666-15A3-478D-A196-169F4C2BF306}"/>
          </ac:spMkLst>
        </pc:spChg>
        <pc:spChg chg="del">
          <ac:chgData name="家畯 林" userId="592ebaa1701d01c6" providerId="LiveId" clId="{95B1D358-421C-449E-8C03-C300FAFC25AE}" dt="2025-09-26T15:25:28.470" v="9597" actId="22"/>
          <ac:spMkLst>
            <pc:docMk/>
            <pc:sldMk cId="1881745308" sldId="327"/>
            <ac:spMk id="3" creationId="{1908D44A-D771-4EC2-80AC-725F73564918}"/>
          </ac:spMkLst>
        </pc:spChg>
        <pc:spChg chg="add mod">
          <ac:chgData name="家畯 林" userId="592ebaa1701d01c6" providerId="LiveId" clId="{95B1D358-421C-449E-8C03-C300FAFC25AE}" dt="2025-10-05T13:22:43.427" v="11853" actId="20577"/>
          <ac:spMkLst>
            <pc:docMk/>
            <pc:sldMk cId="1881745308" sldId="327"/>
            <ac:spMk id="6" creationId="{E38C7440-B7D1-46DA-9CFF-F6D092F25E99}"/>
          </ac:spMkLst>
        </pc:spChg>
        <pc:picChg chg="add mod ord">
          <ac:chgData name="家畯 林" userId="592ebaa1701d01c6" providerId="LiveId" clId="{95B1D358-421C-449E-8C03-C300FAFC25AE}" dt="2025-09-26T15:25:32.575" v="9599" actId="1076"/>
          <ac:picMkLst>
            <pc:docMk/>
            <pc:sldMk cId="1881745308" sldId="327"/>
            <ac:picMk id="5" creationId="{5342AD26-E871-4DFA-B4F4-BC6B38369F0C}"/>
          </ac:picMkLst>
        </pc:picChg>
      </pc:sldChg>
      <pc:sldChg chg="addSp delSp modSp new mod">
        <pc:chgData name="家畯 林" userId="592ebaa1701d01c6" providerId="LiveId" clId="{95B1D358-421C-449E-8C03-C300FAFC25AE}" dt="2025-10-05T13:06:56.558" v="11389" actId="14100"/>
        <pc:sldMkLst>
          <pc:docMk/>
          <pc:sldMk cId="1087437151" sldId="328"/>
        </pc:sldMkLst>
        <pc:spChg chg="mod">
          <ac:chgData name="家畯 林" userId="592ebaa1701d01c6" providerId="LiveId" clId="{95B1D358-421C-449E-8C03-C300FAFC25AE}" dt="2025-09-26T15:36:48.016" v="10577" actId="20577"/>
          <ac:spMkLst>
            <pc:docMk/>
            <pc:sldMk cId="1087437151" sldId="328"/>
            <ac:spMk id="2" creationId="{B79795CE-E55A-44F9-8E0E-24497423DCCB}"/>
          </ac:spMkLst>
        </pc:spChg>
        <pc:spChg chg="del">
          <ac:chgData name="家畯 林" userId="592ebaa1701d01c6" providerId="LiveId" clId="{95B1D358-421C-449E-8C03-C300FAFC25AE}" dt="2025-09-26T15:36:33.298" v="10562"/>
          <ac:spMkLst>
            <pc:docMk/>
            <pc:sldMk cId="1087437151" sldId="328"/>
            <ac:spMk id="3" creationId="{2A4AD82C-22FA-4B76-A95C-3B28AFEE6996}"/>
          </ac:spMkLst>
        </pc:spChg>
        <pc:spChg chg="add mod ord">
          <ac:chgData name="家畯 林" userId="592ebaa1701d01c6" providerId="LiveId" clId="{95B1D358-421C-449E-8C03-C300FAFC25AE}" dt="2025-10-05T13:06:56.558" v="11389" actId="14100"/>
          <ac:spMkLst>
            <pc:docMk/>
            <pc:sldMk cId="1087437151" sldId="328"/>
            <ac:spMk id="5" creationId="{ED38D73A-DBB5-4D9F-AE61-DBE219349DFD}"/>
          </ac:spMkLst>
        </pc:spChg>
        <pc:spChg chg="add mod">
          <ac:chgData name="家畯 林" userId="592ebaa1701d01c6" providerId="LiveId" clId="{95B1D358-421C-449E-8C03-C300FAFC25AE}" dt="2025-09-26T15:42:25.117" v="10836" actId="2711"/>
          <ac:spMkLst>
            <pc:docMk/>
            <pc:sldMk cId="1087437151" sldId="328"/>
            <ac:spMk id="6" creationId="{B1E944F6-5276-47F5-BC5E-D2872822BF12}"/>
          </ac:spMkLst>
        </pc:spChg>
        <pc:spChg chg="add del mod">
          <ac:chgData name="家畯 林" userId="592ebaa1701d01c6" providerId="LiveId" clId="{95B1D358-421C-449E-8C03-C300FAFC25AE}" dt="2025-10-05T13:06:34.547" v="11380"/>
          <ac:spMkLst>
            <pc:docMk/>
            <pc:sldMk cId="1087437151" sldId="328"/>
            <ac:spMk id="7" creationId="{2DAB5A26-57D6-4956-828E-417667B9DB33}"/>
          </ac:spMkLst>
        </pc:spChg>
        <pc:picChg chg="add del mod">
          <ac:chgData name="家畯 林" userId="592ebaa1701d01c6" providerId="LiveId" clId="{95B1D358-421C-449E-8C03-C300FAFC25AE}" dt="2025-10-05T13:06:29.360" v="11379" actId="478"/>
          <ac:picMkLst>
            <pc:docMk/>
            <pc:sldMk cId="1087437151" sldId="328"/>
            <ac:picMk id="4" creationId="{E105A8DC-3FC3-4DA0-AFA4-EBEAEE3F60C7}"/>
          </ac:picMkLst>
        </pc:picChg>
        <pc:picChg chg="add mod">
          <ac:chgData name="家畯 林" userId="592ebaa1701d01c6" providerId="LiveId" clId="{95B1D358-421C-449E-8C03-C300FAFC25AE}" dt="2025-10-05T13:06:38.684" v="11382" actId="1076"/>
          <ac:picMkLst>
            <pc:docMk/>
            <pc:sldMk cId="1087437151" sldId="328"/>
            <ac:picMk id="8" creationId="{2B313AC2-DCC1-4EFB-A2A7-5C03D6899EF6}"/>
          </ac:picMkLst>
        </pc:picChg>
      </pc:sldChg>
      <pc:sldChg chg="modSp new del mod">
        <pc:chgData name="家畯 林" userId="592ebaa1701d01c6" providerId="LiveId" clId="{95B1D358-421C-449E-8C03-C300FAFC25AE}" dt="2025-09-26T15:45:12.957" v="11007" actId="2696"/>
        <pc:sldMkLst>
          <pc:docMk/>
          <pc:sldMk cId="120880517" sldId="329"/>
        </pc:sldMkLst>
        <pc:spChg chg="mod">
          <ac:chgData name="家畯 林" userId="592ebaa1701d01c6" providerId="LiveId" clId="{95B1D358-421C-449E-8C03-C300FAFC25AE}" dt="2025-09-26T15:45:08.246" v="11006" actId="20577"/>
          <ac:spMkLst>
            <pc:docMk/>
            <pc:sldMk cId="120880517" sldId="329"/>
            <ac:spMk id="2" creationId="{A0D8BE1C-530A-4647-9258-E02A76383177}"/>
          </ac:spMkLst>
        </pc:spChg>
      </pc:sldChg>
      <pc:sldChg chg="addSp modSp new mod">
        <pc:chgData name="家畯 林" userId="592ebaa1701d01c6" providerId="LiveId" clId="{95B1D358-421C-449E-8C03-C300FAFC25AE}" dt="2025-10-05T13:04:53.092" v="11365" actId="20577"/>
        <pc:sldMkLst>
          <pc:docMk/>
          <pc:sldMk cId="1239938205" sldId="329"/>
        </pc:sldMkLst>
        <pc:spChg chg="mod">
          <ac:chgData name="家畯 林" userId="592ebaa1701d01c6" providerId="LiveId" clId="{95B1D358-421C-449E-8C03-C300FAFC25AE}" dt="2025-10-05T12:56:02.110" v="11049"/>
          <ac:spMkLst>
            <pc:docMk/>
            <pc:sldMk cId="1239938205" sldId="329"/>
            <ac:spMk id="2" creationId="{05A557E4-67A3-462B-8424-EDA16B49B271}"/>
          </ac:spMkLst>
        </pc:spChg>
        <pc:spChg chg="mod">
          <ac:chgData name="家畯 林" userId="592ebaa1701d01c6" providerId="LiveId" clId="{95B1D358-421C-449E-8C03-C300FAFC25AE}" dt="2025-10-05T13:04:53.092" v="11365" actId="20577"/>
          <ac:spMkLst>
            <pc:docMk/>
            <pc:sldMk cId="1239938205" sldId="329"/>
            <ac:spMk id="3" creationId="{9B774F3B-586B-41A5-A1C0-1402E0CEBAA7}"/>
          </ac:spMkLst>
        </pc:spChg>
        <pc:picChg chg="add mod">
          <ac:chgData name="家畯 林" userId="592ebaa1701d01c6" providerId="LiveId" clId="{95B1D358-421C-449E-8C03-C300FAFC25AE}" dt="2025-10-05T13:03:37.169" v="11337" actId="1076"/>
          <ac:picMkLst>
            <pc:docMk/>
            <pc:sldMk cId="1239938205" sldId="329"/>
            <ac:picMk id="4" creationId="{9C9A45D3-08E5-4099-8657-CAA00ACE1F86}"/>
          </ac:picMkLst>
        </pc:picChg>
      </pc:sldChg>
      <pc:sldChg chg="new del">
        <pc:chgData name="家畯 林" userId="592ebaa1701d01c6" providerId="LiveId" clId="{95B1D358-421C-449E-8C03-C300FAFC25AE}" dt="2025-09-26T15:46:37.860" v="11015" actId="2696"/>
        <pc:sldMkLst>
          <pc:docMk/>
          <pc:sldMk cId="3155185339" sldId="329"/>
        </pc:sldMkLst>
      </pc:sldChg>
      <pc:sldChg chg="modSp new mod">
        <pc:chgData name="家畯 林" userId="592ebaa1701d01c6" providerId="LiveId" clId="{95B1D358-421C-449E-8C03-C300FAFC25AE}" dt="2025-10-05T13:18:53.439" v="11843" actId="2711"/>
        <pc:sldMkLst>
          <pc:docMk/>
          <pc:sldMk cId="3506740469" sldId="330"/>
        </pc:sldMkLst>
        <pc:spChg chg="mod">
          <ac:chgData name="家畯 林" userId="592ebaa1701d01c6" providerId="LiveId" clId="{95B1D358-421C-449E-8C03-C300FAFC25AE}" dt="2025-10-05T13:13:56.990" v="11729"/>
          <ac:spMkLst>
            <pc:docMk/>
            <pc:sldMk cId="3506740469" sldId="330"/>
            <ac:spMk id="2" creationId="{8890ED56-51AD-449E-A128-1F53704667DE}"/>
          </ac:spMkLst>
        </pc:spChg>
        <pc:spChg chg="mod">
          <ac:chgData name="家畯 林" userId="592ebaa1701d01c6" providerId="LiveId" clId="{95B1D358-421C-449E-8C03-C300FAFC25AE}" dt="2025-10-05T13:18:53.439" v="11843" actId="2711"/>
          <ac:spMkLst>
            <pc:docMk/>
            <pc:sldMk cId="3506740469" sldId="330"/>
            <ac:spMk id="3" creationId="{4EB66092-9DED-4D4B-891E-9593B08FA861}"/>
          </ac:spMkLst>
        </pc:spChg>
      </pc:sldChg>
      <pc:sldChg chg="modSp new mod">
        <pc:chgData name="家畯 林" userId="592ebaa1701d01c6" providerId="LiveId" clId="{95B1D358-421C-449E-8C03-C300FAFC25AE}" dt="2025-10-05T13:18:46.537" v="11842" actId="2711"/>
        <pc:sldMkLst>
          <pc:docMk/>
          <pc:sldMk cId="937949298" sldId="331"/>
        </pc:sldMkLst>
        <pc:spChg chg="mod">
          <ac:chgData name="家畯 林" userId="592ebaa1701d01c6" providerId="LiveId" clId="{95B1D358-421C-449E-8C03-C300FAFC25AE}" dt="2025-10-05T13:15:29.125" v="11815"/>
          <ac:spMkLst>
            <pc:docMk/>
            <pc:sldMk cId="937949298" sldId="331"/>
            <ac:spMk id="2" creationId="{D408F458-C695-4427-93EF-91036679010D}"/>
          </ac:spMkLst>
        </pc:spChg>
        <pc:spChg chg="mod">
          <ac:chgData name="家畯 林" userId="592ebaa1701d01c6" providerId="LiveId" clId="{95B1D358-421C-449E-8C03-C300FAFC25AE}" dt="2025-10-05T13:18:46.537" v="11842" actId="2711"/>
          <ac:spMkLst>
            <pc:docMk/>
            <pc:sldMk cId="937949298" sldId="331"/>
            <ac:spMk id="3" creationId="{C56DBEB8-9B28-454A-A51D-8A25AED6010A}"/>
          </ac:spMkLst>
        </pc:spChg>
      </pc:sldChg>
      <pc:sldChg chg="addSp delSp modSp new del mod ord modClrScheme chgLayout">
        <pc:chgData name="家畯 林" userId="592ebaa1701d01c6" providerId="LiveId" clId="{95B1D358-421C-449E-8C03-C300FAFC25AE}" dt="2025-10-05T13:25:24.623" v="11903" actId="2696"/>
        <pc:sldMkLst>
          <pc:docMk/>
          <pc:sldMk cId="1687718453" sldId="332"/>
        </pc:sldMkLst>
        <pc:spChg chg="del mod ord">
          <ac:chgData name="家畯 林" userId="592ebaa1701d01c6" providerId="LiveId" clId="{95B1D358-421C-449E-8C03-C300FAFC25AE}" dt="2025-10-05T13:24:20.902" v="11865" actId="700"/>
          <ac:spMkLst>
            <pc:docMk/>
            <pc:sldMk cId="1687718453" sldId="332"/>
            <ac:spMk id="2" creationId="{CB9270D5-578E-4F19-BC72-74A93C115A5D}"/>
          </ac:spMkLst>
        </pc:spChg>
        <pc:spChg chg="del mod ord">
          <ac:chgData name="家畯 林" userId="592ebaa1701d01c6" providerId="LiveId" clId="{95B1D358-421C-449E-8C03-C300FAFC25AE}" dt="2025-10-05T13:24:20.902" v="11865" actId="700"/>
          <ac:spMkLst>
            <pc:docMk/>
            <pc:sldMk cId="1687718453" sldId="332"/>
            <ac:spMk id="3" creationId="{FBC49D6C-5B85-4E64-8F9E-8D10A6FA38D2}"/>
          </ac:spMkLst>
        </pc:spChg>
        <pc:spChg chg="add mod ord">
          <ac:chgData name="家畯 林" userId="592ebaa1701d01c6" providerId="LiveId" clId="{95B1D358-421C-449E-8C03-C300FAFC25AE}" dt="2025-10-05T13:24:34.011" v="11898"/>
          <ac:spMkLst>
            <pc:docMk/>
            <pc:sldMk cId="1687718453" sldId="332"/>
            <ac:spMk id="4" creationId="{1D637474-691D-4E1A-8768-EC1741D66565}"/>
          </ac:spMkLst>
        </pc:spChg>
        <pc:spChg chg="add mod ord">
          <ac:chgData name="家畯 林" userId="592ebaa1701d01c6" providerId="LiveId" clId="{95B1D358-421C-449E-8C03-C300FAFC25AE}" dt="2025-10-05T13:24:20.902" v="11865" actId="700"/>
          <ac:spMkLst>
            <pc:docMk/>
            <pc:sldMk cId="1687718453" sldId="332"/>
            <ac:spMk id="5" creationId="{F4D5F944-3078-43AE-99C2-1B6CF97A1DD7}"/>
          </ac:spMkLst>
        </pc:spChg>
      </pc:sldChg>
      <pc:sldChg chg="modSp new del mod">
        <pc:chgData name="家畯 林" userId="592ebaa1701d01c6" providerId="LiveId" clId="{95B1D358-421C-449E-8C03-C300FAFC25AE}" dt="2025-10-05T13:23:50.369" v="11863" actId="2696"/>
        <pc:sldMkLst>
          <pc:docMk/>
          <pc:sldMk cId="2625043792" sldId="332"/>
        </pc:sldMkLst>
        <pc:spChg chg="mod">
          <ac:chgData name="家畯 林" userId="592ebaa1701d01c6" providerId="LiveId" clId="{95B1D358-421C-449E-8C03-C300FAFC25AE}" dt="2025-10-05T13:23:47.344" v="11862" actId="20577"/>
          <ac:spMkLst>
            <pc:docMk/>
            <pc:sldMk cId="2625043792" sldId="332"/>
            <ac:spMk id="2" creationId="{F4B656B2-B47F-4606-9B1D-A5CBC0A8874C}"/>
          </ac:spMkLst>
        </pc:spChg>
      </pc:sldChg>
      <pc:sldChg chg="add">
        <pc:chgData name="家畯 林" userId="592ebaa1701d01c6" providerId="LiveId" clId="{95B1D358-421C-449E-8C03-C300FAFC25AE}" dt="2025-10-05T13:25:27.840" v="11904"/>
        <pc:sldMkLst>
          <pc:docMk/>
          <pc:sldMk cId="3101138311" sldId="332"/>
        </pc:sldMkLst>
      </pc:sldChg>
    </pc:docChg>
  </pc:docChgLst>
  <pc:docChgLst>
    <pc:chgData name="家畯 林" userId="592ebaa1701d01c6" providerId="LiveId" clId="{66CA0E18-6452-468A-B16F-E8F35A9CC986}"/>
    <pc:docChg chg="undo custSel addSld delSld modSld addSection delSection modSection">
      <pc:chgData name="家畯 林" userId="592ebaa1701d01c6" providerId="LiveId" clId="{66CA0E18-6452-468A-B16F-E8F35A9CC986}" dt="2025-09-13T08:17:37.034" v="2466" actId="47"/>
      <pc:docMkLst>
        <pc:docMk/>
      </pc:docMkLst>
      <pc:sldChg chg="modSp new mod">
        <pc:chgData name="家畯 林" userId="592ebaa1701d01c6" providerId="LiveId" clId="{66CA0E18-6452-468A-B16F-E8F35A9CC986}" dt="2025-09-12T04:30:20.008" v="1061"/>
        <pc:sldMkLst>
          <pc:docMk/>
          <pc:sldMk cId="982884317" sldId="256"/>
        </pc:sldMkLst>
        <pc:spChg chg="mod">
          <ac:chgData name="家畯 林" userId="592ebaa1701d01c6" providerId="LiveId" clId="{66CA0E18-6452-468A-B16F-E8F35A9CC986}" dt="2025-09-12T04:30:20.008" v="1061"/>
          <ac:spMkLst>
            <pc:docMk/>
            <pc:sldMk cId="982884317" sldId="256"/>
            <ac:spMk id="2" creationId="{7584A876-A702-45B5-B0C0-FE10493C02AE}"/>
          </ac:spMkLst>
        </pc:spChg>
        <pc:spChg chg="mod">
          <ac:chgData name="家畯 林" userId="592ebaa1701d01c6" providerId="LiveId" clId="{66CA0E18-6452-468A-B16F-E8F35A9CC986}" dt="2025-09-11T04:27:55.396" v="3"/>
          <ac:spMkLst>
            <pc:docMk/>
            <pc:sldMk cId="982884317" sldId="256"/>
            <ac:spMk id="3" creationId="{BE15F8EB-6232-4A07-99D1-9CBF1824254D}"/>
          </ac:spMkLst>
        </pc:spChg>
      </pc:sldChg>
      <pc:sldChg chg="addSp delSp modSp new mod">
        <pc:chgData name="家畯 林" userId="592ebaa1701d01c6" providerId="LiveId" clId="{66CA0E18-6452-468A-B16F-E8F35A9CC986}" dt="2025-09-11T05:56:05.591" v="173" actId="931"/>
        <pc:sldMkLst>
          <pc:docMk/>
          <pc:sldMk cId="1303883232" sldId="257"/>
        </pc:sldMkLst>
        <pc:spChg chg="mod">
          <ac:chgData name="家畯 林" userId="592ebaa1701d01c6" providerId="LiveId" clId="{66CA0E18-6452-468A-B16F-E8F35A9CC986}" dt="2025-09-11T05:55:35.367" v="141"/>
          <ac:spMkLst>
            <pc:docMk/>
            <pc:sldMk cId="1303883232" sldId="257"/>
            <ac:spMk id="2" creationId="{6AD39B5E-10D6-4794-8706-344F24336F99}"/>
          </ac:spMkLst>
        </pc:spChg>
        <pc:spChg chg="add del">
          <ac:chgData name="家畯 林" userId="592ebaa1701d01c6" providerId="LiveId" clId="{66CA0E18-6452-468A-B16F-E8F35A9CC986}" dt="2025-09-11T04:29:53.564" v="93" actId="1032"/>
          <ac:spMkLst>
            <pc:docMk/>
            <pc:sldMk cId="1303883232" sldId="257"/>
            <ac:spMk id="3" creationId="{1C0424C7-88FC-495A-A8D9-DF3240AD1B5D}"/>
          </ac:spMkLst>
        </pc:spChg>
        <pc:spChg chg="add del mod">
          <ac:chgData name="家畯 林" userId="592ebaa1701d01c6" providerId="LiveId" clId="{66CA0E18-6452-468A-B16F-E8F35A9CC986}" dt="2025-09-11T04:30:21.209" v="95" actId="1032"/>
          <ac:spMkLst>
            <pc:docMk/>
            <pc:sldMk cId="1303883232" sldId="257"/>
            <ac:spMk id="7" creationId="{AD0B190E-0959-40B5-8284-25F9827A0EF7}"/>
          </ac:spMkLst>
        </pc:spChg>
        <pc:spChg chg="add del mod">
          <ac:chgData name="家畯 林" userId="592ebaa1701d01c6" providerId="LiveId" clId="{66CA0E18-6452-468A-B16F-E8F35A9CC986}" dt="2025-09-11T05:56:05.591" v="173" actId="931"/>
          <ac:spMkLst>
            <pc:docMk/>
            <pc:sldMk cId="1303883232" sldId="257"/>
            <ac:spMk id="10" creationId="{9F6DAB5D-B6E5-421B-A0C4-16D516FEC810}"/>
          </ac:spMkLst>
        </pc:spChg>
        <pc:graphicFrameChg chg="add del mod modGraphic">
          <ac:chgData name="家畯 林" userId="592ebaa1701d01c6" providerId="LiveId" clId="{66CA0E18-6452-468A-B16F-E8F35A9CC986}" dt="2025-09-11T04:29:25.128" v="92" actId="1032"/>
          <ac:graphicFrameMkLst>
            <pc:docMk/>
            <pc:sldMk cId="1303883232" sldId="257"/>
            <ac:graphicFrameMk id="4" creationId="{6700A4F3-40FD-41B4-890D-D79721B165DB}"/>
          </ac:graphicFrameMkLst>
        </pc:graphicFrameChg>
        <pc:graphicFrameChg chg="add del modGraphic">
          <ac:chgData name="家畯 林" userId="592ebaa1701d01c6" providerId="LiveId" clId="{66CA0E18-6452-468A-B16F-E8F35A9CC986}" dt="2025-09-11T04:30:06.923" v="94" actId="478"/>
          <ac:graphicFrameMkLst>
            <pc:docMk/>
            <pc:sldMk cId="1303883232" sldId="257"/>
            <ac:graphicFrameMk id="5" creationId="{8F3F7BA8-4B05-4A6B-9A08-D976B49EA18F}"/>
          </ac:graphicFrameMkLst>
        </pc:graphicFrameChg>
        <pc:graphicFrameChg chg="add del mod modGraphic">
          <ac:chgData name="家畯 林" userId="592ebaa1701d01c6" providerId="LiveId" clId="{66CA0E18-6452-468A-B16F-E8F35A9CC986}" dt="2025-09-11T04:30:54.433" v="126" actId="478"/>
          <ac:graphicFrameMkLst>
            <pc:docMk/>
            <pc:sldMk cId="1303883232" sldId="257"/>
            <ac:graphicFrameMk id="8" creationId="{DA9765D5-B1F3-469A-B581-D742DD0E4141}"/>
          </ac:graphicFrameMkLst>
        </pc:graphicFrameChg>
        <pc:picChg chg="add mod">
          <ac:chgData name="家畯 林" userId="592ebaa1701d01c6" providerId="LiveId" clId="{66CA0E18-6452-468A-B16F-E8F35A9CC986}" dt="2025-09-11T05:56:05.591" v="173" actId="931"/>
          <ac:picMkLst>
            <pc:docMk/>
            <pc:sldMk cId="1303883232" sldId="257"/>
            <ac:picMk id="12" creationId="{31534D8F-33CA-4C74-9B2A-A0DCBB1BCBB0}"/>
          </ac:picMkLst>
        </pc:picChg>
      </pc:sldChg>
      <pc:sldChg chg="addSp delSp modSp new mod">
        <pc:chgData name="家畯 林" userId="592ebaa1701d01c6" providerId="LiveId" clId="{66CA0E18-6452-468A-B16F-E8F35A9CC986}" dt="2025-09-12T05:59:53.582" v="1626"/>
        <pc:sldMkLst>
          <pc:docMk/>
          <pc:sldMk cId="3189246754" sldId="258"/>
        </pc:sldMkLst>
        <pc:spChg chg="mod">
          <ac:chgData name="家畯 林" userId="592ebaa1701d01c6" providerId="LiveId" clId="{66CA0E18-6452-468A-B16F-E8F35A9CC986}" dt="2025-09-12T05:59:53.582" v="1626"/>
          <ac:spMkLst>
            <pc:docMk/>
            <pc:sldMk cId="3189246754" sldId="258"/>
            <ac:spMk id="2" creationId="{1F9493A5-6776-4570-B2F1-1EF180E7B1A9}"/>
          </ac:spMkLst>
        </pc:spChg>
        <pc:spChg chg="mod">
          <ac:chgData name="家畯 林" userId="592ebaa1701d01c6" providerId="LiveId" clId="{66CA0E18-6452-468A-B16F-E8F35A9CC986}" dt="2025-09-11T07:52:39.444" v="637"/>
          <ac:spMkLst>
            <pc:docMk/>
            <pc:sldMk cId="3189246754" sldId="258"/>
            <ac:spMk id="3" creationId="{D11FC534-EEED-4675-85C2-7B00A2383794}"/>
          </ac:spMkLst>
        </pc:spChg>
        <pc:spChg chg="add del">
          <ac:chgData name="家畯 林" userId="592ebaa1701d01c6" providerId="LiveId" clId="{66CA0E18-6452-468A-B16F-E8F35A9CC986}" dt="2025-09-11T05:58:18.191" v="227" actId="11529"/>
          <ac:spMkLst>
            <pc:docMk/>
            <pc:sldMk cId="3189246754" sldId="258"/>
            <ac:spMk id="4" creationId="{86F7852D-9EDA-4CB6-8558-EE310D5A6AA6}"/>
          </ac:spMkLst>
        </pc:spChg>
      </pc:sldChg>
      <pc:sldChg chg="modSp new mod">
        <pc:chgData name="家畯 林" userId="592ebaa1701d01c6" providerId="LiveId" clId="{66CA0E18-6452-468A-B16F-E8F35A9CC986}" dt="2025-09-11T09:06:58.988" v="727" actId="20577"/>
        <pc:sldMkLst>
          <pc:docMk/>
          <pc:sldMk cId="2592450563" sldId="259"/>
        </pc:sldMkLst>
        <pc:spChg chg="mod">
          <ac:chgData name="家畯 林" userId="592ebaa1701d01c6" providerId="LiveId" clId="{66CA0E18-6452-468A-B16F-E8F35A9CC986}" dt="2025-09-11T07:51:08.308" v="598"/>
          <ac:spMkLst>
            <pc:docMk/>
            <pc:sldMk cId="2592450563" sldId="259"/>
            <ac:spMk id="2" creationId="{A7F198E9-4425-4043-9137-5D6B29A68045}"/>
          </ac:spMkLst>
        </pc:spChg>
        <pc:spChg chg="mod">
          <ac:chgData name="家畯 林" userId="592ebaa1701d01c6" providerId="LiveId" clId="{66CA0E18-6452-468A-B16F-E8F35A9CC986}" dt="2025-09-11T09:06:58.988" v="727" actId="20577"/>
          <ac:spMkLst>
            <pc:docMk/>
            <pc:sldMk cId="2592450563" sldId="259"/>
            <ac:spMk id="3" creationId="{751BF2A8-E214-4270-9554-07D8EE10E0BC}"/>
          </ac:spMkLst>
        </pc:spChg>
      </pc:sldChg>
      <pc:sldChg chg="modSp new add del mod">
        <pc:chgData name="家畯 林" userId="592ebaa1701d01c6" providerId="LiveId" clId="{66CA0E18-6452-468A-B16F-E8F35A9CC986}" dt="2025-09-13T08:17:33.235" v="2461" actId="47"/>
        <pc:sldMkLst>
          <pc:docMk/>
          <pc:sldMk cId="3226727461" sldId="260"/>
        </pc:sldMkLst>
        <pc:spChg chg="mod">
          <ac:chgData name="家畯 林" userId="592ebaa1701d01c6" providerId="LiveId" clId="{66CA0E18-6452-468A-B16F-E8F35A9CC986}" dt="2025-09-11T09:15:36.825" v="857"/>
          <ac:spMkLst>
            <pc:docMk/>
            <pc:sldMk cId="3226727461" sldId="260"/>
            <ac:spMk id="2" creationId="{25238081-C0A3-4E19-969D-C13C05278F0E}"/>
          </ac:spMkLst>
        </pc:spChg>
        <pc:spChg chg="mod">
          <ac:chgData name="家畯 林" userId="592ebaa1701d01c6" providerId="LiveId" clId="{66CA0E18-6452-468A-B16F-E8F35A9CC986}" dt="2025-09-11T09:04:53.335" v="722" actId="255"/>
          <ac:spMkLst>
            <pc:docMk/>
            <pc:sldMk cId="3226727461" sldId="260"/>
            <ac:spMk id="3" creationId="{52E752F5-E3DF-413F-B434-BDCB1A0C0CA8}"/>
          </ac:spMkLst>
        </pc:spChg>
      </pc:sldChg>
      <pc:sldChg chg="modSp new mod">
        <pc:chgData name="家畯 林" userId="592ebaa1701d01c6" providerId="LiveId" clId="{66CA0E18-6452-468A-B16F-E8F35A9CC986}" dt="2025-09-11T09:07:58.654" v="779"/>
        <pc:sldMkLst>
          <pc:docMk/>
          <pc:sldMk cId="250180870" sldId="261"/>
        </pc:sldMkLst>
        <pc:spChg chg="mod">
          <ac:chgData name="家畯 林" userId="592ebaa1701d01c6" providerId="LiveId" clId="{66CA0E18-6452-468A-B16F-E8F35A9CC986}" dt="2025-09-11T09:07:58.654" v="779"/>
          <ac:spMkLst>
            <pc:docMk/>
            <pc:sldMk cId="250180870" sldId="261"/>
            <ac:spMk id="2" creationId="{C1C7C52A-D030-4654-BF0C-8AAF59050727}"/>
          </ac:spMkLst>
        </pc:spChg>
      </pc:sldChg>
      <pc:sldChg chg="addSp delSp modSp new mod">
        <pc:chgData name="家畯 林" userId="592ebaa1701d01c6" providerId="LiveId" clId="{66CA0E18-6452-468A-B16F-E8F35A9CC986}" dt="2025-09-11T09:14:16.765" v="844" actId="14100"/>
        <pc:sldMkLst>
          <pc:docMk/>
          <pc:sldMk cId="2943163530" sldId="262"/>
        </pc:sldMkLst>
        <pc:spChg chg="mod">
          <ac:chgData name="家畯 林" userId="592ebaa1701d01c6" providerId="LiveId" clId="{66CA0E18-6452-468A-B16F-E8F35A9CC986}" dt="2025-09-11T09:10:45.815" v="798"/>
          <ac:spMkLst>
            <pc:docMk/>
            <pc:sldMk cId="2943163530" sldId="262"/>
            <ac:spMk id="2" creationId="{C18E6E41-BC1F-49A8-98B3-58D47ABB84DD}"/>
          </ac:spMkLst>
        </pc:spChg>
        <pc:spChg chg="mod">
          <ac:chgData name="家畯 林" userId="592ebaa1701d01c6" providerId="LiveId" clId="{66CA0E18-6452-468A-B16F-E8F35A9CC986}" dt="2025-09-11T09:14:11.455" v="843" actId="14100"/>
          <ac:spMkLst>
            <pc:docMk/>
            <pc:sldMk cId="2943163530" sldId="262"/>
            <ac:spMk id="3" creationId="{B4B9899B-445C-4AF3-BC46-A8A5A5525B5B}"/>
          </ac:spMkLst>
        </pc:spChg>
        <pc:spChg chg="add del mod">
          <ac:chgData name="家畯 林" userId="592ebaa1701d01c6" providerId="LiveId" clId="{66CA0E18-6452-468A-B16F-E8F35A9CC986}" dt="2025-09-11T09:12:15.986" v="823" actId="767"/>
          <ac:spMkLst>
            <pc:docMk/>
            <pc:sldMk cId="2943163530" sldId="262"/>
            <ac:spMk id="4" creationId="{4F3F6B71-681D-4B4E-93EB-D47D1F037CB4}"/>
          </ac:spMkLst>
        </pc:spChg>
        <pc:spChg chg="add mod">
          <ac:chgData name="家畯 林" userId="592ebaa1701d01c6" providerId="LiveId" clId="{66CA0E18-6452-468A-B16F-E8F35A9CC986}" dt="2025-09-11T09:14:16.765" v="844" actId="14100"/>
          <ac:spMkLst>
            <pc:docMk/>
            <pc:sldMk cId="2943163530" sldId="262"/>
            <ac:spMk id="5" creationId="{6E045648-CEAC-40A4-928C-7982B49185DA}"/>
          </ac:spMkLst>
        </pc:spChg>
        <pc:spChg chg="add del">
          <ac:chgData name="家畯 林" userId="592ebaa1701d01c6" providerId="LiveId" clId="{66CA0E18-6452-468A-B16F-E8F35A9CC986}" dt="2025-09-11T09:13:56.942" v="841" actId="22"/>
          <ac:spMkLst>
            <pc:docMk/>
            <pc:sldMk cId="2943163530" sldId="262"/>
            <ac:spMk id="7" creationId="{8BC5435E-778B-4608-BC30-8BECCAC7E62F}"/>
          </ac:spMkLst>
        </pc:spChg>
      </pc:sldChg>
      <pc:sldChg chg="modSp new add del mod">
        <pc:chgData name="家畯 林" userId="592ebaa1701d01c6" providerId="LiveId" clId="{66CA0E18-6452-468A-B16F-E8F35A9CC986}" dt="2025-09-13T08:17:34.066" v="2463" actId="47"/>
        <pc:sldMkLst>
          <pc:docMk/>
          <pc:sldMk cId="1504041844" sldId="263"/>
        </pc:sldMkLst>
        <pc:spChg chg="mod">
          <ac:chgData name="家畯 林" userId="592ebaa1701d01c6" providerId="LiveId" clId="{66CA0E18-6452-468A-B16F-E8F35A9CC986}" dt="2025-09-12T04:30:59.489" v="1072"/>
          <ac:spMkLst>
            <pc:docMk/>
            <pc:sldMk cId="1504041844" sldId="263"/>
            <ac:spMk id="2" creationId="{A0F77EFF-20E2-4BD8-82D1-CCB406CBC2E4}"/>
          </ac:spMkLst>
        </pc:spChg>
      </pc:sldChg>
      <pc:sldChg chg="modSp new add del mod">
        <pc:chgData name="家畯 林" userId="592ebaa1701d01c6" providerId="LiveId" clId="{66CA0E18-6452-468A-B16F-E8F35A9CC986}" dt="2025-09-13T08:17:34.652" v="2464" actId="47"/>
        <pc:sldMkLst>
          <pc:docMk/>
          <pc:sldMk cId="2502122194" sldId="264"/>
        </pc:sldMkLst>
        <pc:spChg chg="mod">
          <ac:chgData name="家畯 林" userId="592ebaa1701d01c6" providerId="LiveId" clId="{66CA0E18-6452-468A-B16F-E8F35A9CC986}" dt="2025-09-11T09:22:24.139" v="988"/>
          <ac:spMkLst>
            <pc:docMk/>
            <pc:sldMk cId="2502122194" sldId="264"/>
            <ac:spMk id="2" creationId="{16F6F944-AFE7-46F4-ACF9-38C7BA663AEE}"/>
          </ac:spMkLst>
        </pc:spChg>
      </pc:sldChg>
      <pc:sldChg chg="modSp new add del mod">
        <pc:chgData name="家畯 林" userId="592ebaa1701d01c6" providerId="LiveId" clId="{66CA0E18-6452-468A-B16F-E8F35A9CC986}" dt="2025-09-13T08:17:33.585" v="2462" actId="47"/>
        <pc:sldMkLst>
          <pc:docMk/>
          <pc:sldMk cId="1496407571" sldId="265"/>
        </pc:sldMkLst>
        <pc:spChg chg="mod">
          <ac:chgData name="家畯 林" userId="592ebaa1701d01c6" providerId="LiveId" clId="{66CA0E18-6452-468A-B16F-E8F35A9CC986}" dt="2025-09-11T09:22:44.433" v="1045"/>
          <ac:spMkLst>
            <pc:docMk/>
            <pc:sldMk cId="1496407571" sldId="265"/>
            <ac:spMk id="2" creationId="{8530B9FF-B7B2-4B0D-9B17-46D50285E44C}"/>
          </ac:spMkLst>
        </pc:spChg>
      </pc:sldChg>
      <pc:sldChg chg="add del">
        <pc:chgData name="家畯 林" userId="592ebaa1701d01c6" providerId="LiveId" clId="{66CA0E18-6452-468A-B16F-E8F35A9CC986}" dt="2025-09-13T08:17:35.994" v="2465" actId="47"/>
        <pc:sldMkLst>
          <pc:docMk/>
          <pc:sldMk cId="69889573" sldId="266"/>
        </pc:sldMkLst>
      </pc:sldChg>
      <pc:sldChg chg="modSp add del mod">
        <pc:chgData name="家畯 林" userId="592ebaa1701d01c6" providerId="LiveId" clId="{66CA0E18-6452-468A-B16F-E8F35A9CC986}" dt="2025-09-13T08:17:37.034" v="2466" actId="47"/>
        <pc:sldMkLst>
          <pc:docMk/>
          <pc:sldMk cId="3555610833" sldId="267"/>
        </pc:sldMkLst>
        <pc:spChg chg="mod">
          <ac:chgData name="家畯 林" userId="592ebaa1701d01c6" providerId="LiveId" clId="{66CA0E18-6452-468A-B16F-E8F35A9CC986}" dt="2025-09-12T06:47:41.826" v="2240"/>
          <ac:spMkLst>
            <pc:docMk/>
            <pc:sldMk cId="3555610833" sldId="267"/>
            <ac:spMk id="2" creationId="{028FB411-F91C-49C1-8D24-E33D41D0AFC0}"/>
          </ac:spMkLst>
        </pc:spChg>
        <pc:spChg chg="mod">
          <ac:chgData name="家畯 林" userId="592ebaa1701d01c6" providerId="LiveId" clId="{66CA0E18-6452-468A-B16F-E8F35A9CC986}" dt="2025-09-12T07:16:25.424" v="2454"/>
          <ac:spMkLst>
            <pc:docMk/>
            <pc:sldMk cId="3555610833" sldId="267"/>
            <ac:spMk id="3" creationId="{7F22D456-F812-41A2-8D2E-27F3CE303408}"/>
          </ac:spMkLst>
        </pc:spChg>
      </pc:sldChg>
      <pc:sldChg chg="addSp delSp modSp new mod modClrScheme chgLayout">
        <pc:chgData name="家畯 林" userId="592ebaa1701d01c6" providerId="LiveId" clId="{66CA0E18-6452-468A-B16F-E8F35A9CC986}" dt="2025-09-12T06:43:06.962" v="1720"/>
        <pc:sldMkLst>
          <pc:docMk/>
          <pc:sldMk cId="1148656242" sldId="268"/>
        </pc:sldMkLst>
        <pc:spChg chg="del mod ord">
          <ac:chgData name="家畯 林" userId="592ebaa1701d01c6" providerId="LiveId" clId="{66CA0E18-6452-468A-B16F-E8F35A9CC986}" dt="2025-09-12T06:16:16.181" v="1630" actId="700"/>
          <ac:spMkLst>
            <pc:docMk/>
            <pc:sldMk cId="1148656242" sldId="268"/>
            <ac:spMk id="2" creationId="{A98390F7-13AD-42D3-ADC2-B60BAA149E2A}"/>
          </ac:spMkLst>
        </pc:spChg>
        <pc:spChg chg="del mod ord">
          <ac:chgData name="家畯 林" userId="592ebaa1701d01c6" providerId="LiveId" clId="{66CA0E18-6452-468A-B16F-E8F35A9CC986}" dt="2025-09-12T06:16:16.181" v="1630" actId="700"/>
          <ac:spMkLst>
            <pc:docMk/>
            <pc:sldMk cId="1148656242" sldId="268"/>
            <ac:spMk id="3" creationId="{E1CF1160-1C5C-413F-9EB5-73D1673445C3}"/>
          </ac:spMkLst>
        </pc:spChg>
        <pc:spChg chg="add mod ord">
          <ac:chgData name="家畯 林" userId="592ebaa1701d01c6" providerId="LiveId" clId="{66CA0E18-6452-468A-B16F-E8F35A9CC986}" dt="2025-09-12T06:43:06.962" v="1720"/>
          <ac:spMkLst>
            <pc:docMk/>
            <pc:sldMk cId="1148656242" sldId="268"/>
            <ac:spMk id="4" creationId="{6D3B1FFD-FEA7-492B-8263-2A8E7A7285FE}"/>
          </ac:spMkLst>
        </pc:spChg>
        <pc:spChg chg="add mod ord">
          <ac:chgData name="家畯 林" userId="592ebaa1701d01c6" providerId="LiveId" clId="{66CA0E18-6452-468A-B16F-E8F35A9CC986}" dt="2025-09-12T06:16:48.985" v="1695"/>
          <ac:spMkLst>
            <pc:docMk/>
            <pc:sldMk cId="1148656242" sldId="268"/>
            <ac:spMk id="5" creationId="{D167333C-6F9C-4A0F-970C-664F8FC38B00}"/>
          </ac:spMkLst>
        </pc:spChg>
      </pc:sldChg>
      <pc:sldMasterChg chg="addSldLayout">
        <pc:chgData name="家畯 林" userId="592ebaa1701d01c6" providerId="LiveId" clId="{66CA0E18-6452-468A-B16F-E8F35A9CC986}" dt="2025-09-11T04:27:22.700" v="0" actId="680"/>
        <pc:sldMasterMkLst>
          <pc:docMk/>
          <pc:sldMasterMk cId="503580941" sldId="2147483648"/>
        </pc:sldMasterMkLst>
        <pc:sldLayoutChg chg="add">
          <pc:chgData name="家畯 林" userId="592ebaa1701d01c6" providerId="LiveId" clId="{66CA0E18-6452-468A-B16F-E8F35A9CC986}" dt="2025-09-11T04:27:22.700" v="0" actId="680"/>
          <pc:sldLayoutMkLst>
            <pc:docMk/>
            <pc:sldMasterMk cId="503580941" sldId="2147483648"/>
            <pc:sldLayoutMk cId="4024353370" sldId="2147483649"/>
          </pc:sldLayoutMkLst>
        </pc:sldLayoutChg>
      </pc:sldMaster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8A87A34-81AB-432B-8DAE-1953F412C126}" type="datetimeFigureOut">
              <a:rPr lang="en-US" smtClean="0"/>
              <a:t>10/5/2025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447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smtClean="0"/>
              <a:pPr/>
              <a:t>10/5/2025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7212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smtClean="0"/>
              <a:pPr/>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3612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a:t>按一下以編輯母片文字樣式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smtClean="0"/>
              <a:pPr/>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6525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smtClean="0"/>
              <a:pPr/>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06328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TW" altLang="en-US"/>
              <a:t>按一下以編輯母片標題樣式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smtClean="0"/>
              <a:pPr/>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71704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TW" altLang="en-US"/>
              <a:t>按一下以編輯母片標題樣式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smtClean="0"/>
              <a:pPr/>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62555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1864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2121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3819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smtClean="0"/>
              <a:t>10/5/2025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620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877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3486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9350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539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smtClean="0"/>
              <a:t>10/5/2025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577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TW" altLang="en-US"/>
              <a:t>按一下以編輯母片標題樣式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smtClean="0"/>
              <a:pPr/>
              <a:t>10/5/2025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6272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10/5/2025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0263247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hyperlink" Target="https://www.paddleocr.ai/latest/version3.x/module_usage/module_overview.html"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itanCos/local_translator.gi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NitanCos/local_translator.gi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paddleocr.ai/latest/version3.x/module_usage/module_overview.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youtu.be/d1WDImUIrKs"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arxiv.org/pdf/2509.08825"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huggingface.co/facebook/nllb-200-distilled-600M" TargetMode="External"/><Relationship Id="rId2" Type="http://schemas.openxmlformats.org/officeDocument/2006/relationships/hyperlink" Target="https://github.com/PaddlePaddle/PaddleOCR" TargetMode="External"/><Relationship Id="rId1" Type="http://schemas.openxmlformats.org/officeDocument/2006/relationships/slideLayout" Target="../slideLayouts/slideLayout2.xml"/><Relationship Id="rId5" Type="http://schemas.openxmlformats.org/officeDocument/2006/relationships/hyperlink" Target="https://huggingface.co/facebook/nllb-200-3.3B" TargetMode="External"/><Relationship Id="rId4" Type="http://schemas.openxmlformats.org/officeDocument/2006/relationships/hyperlink" Target="https://huggingface.co/facebook/nllb-200-distilled-1.3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84A876-A702-45B5-B0C0-FE10493C02AE}"/>
              </a:ext>
            </a:extLst>
          </p:cNvPr>
          <p:cNvSpPr>
            <a:spLocks noGrp="1"/>
          </p:cNvSpPr>
          <p:nvPr>
            <p:ph type="ctrTitle"/>
          </p:nvPr>
        </p:nvSpPr>
        <p:spPr/>
        <p:txBody>
          <a:bodyPr/>
          <a:lstStyle/>
          <a:p>
            <a:r>
              <a:rPr lang="zh-TW" altLang="en-US" dirty="0"/>
              <a:t>專題報告</a:t>
            </a:r>
          </a:p>
        </p:txBody>
      </p:sp>
      <p:sp>
        <p:nvSpPr>
          <p:cNvPr id="3" name="副標題 2">
            <a:extLst>
              <a:ext uri="{FF2B5EF4-FFF2-40B4-BE49-F238E27FC236}">
                <a16:creationId xmlns:a16="http://schemas.microsoft.com/office/drawing/2014/main" id="{BE15F8EB-6232-4A07-99D1-9CBF1824254D}"/>
              </a:ext>
            </a:extLst>
          </p:cNvPr>
          <p:cNvSpPr>
            <a:spLocks noGrp="1"/>
          </p:cNvSpPr>
          <p:nvPr>
            <p:ph type="subTitle" idx="1"/>
          </p:nvPr>
        </p:nvSpPr>
        <p:spPr/>
        <p:txBody>
          <a:bodyPr>
            <a:normAutofit/>
          </a:bodyPr>
          <a:lstStyle/>
          <a:p>
            <a:r>
              <a:rPr lang="zh-TW" altLang="en-US" sz="1800" b="1" dirty="0">
                <a:latin typeface="+mj-ea"/>
                <a:ea typeface="+mj-ea"/>
              </a:rPr>
              <a:t>題目：</a:t>
            </a:r>
            <a:r>
              <a:rPr lang="en-US" altLang="zh-TW" sz="1800" dirty="0">
                <a:latin typeface="+mj-ea"/>
                <a:ea typeface="+mj-ea"/>
              </a:rPr>
              <a:t>Real-time Japanese Screen Translator Communication Project Plan</a:t>
            </a:r>
          </a:p>
          <a:p>
            <a:br>
              <a:rPr lang="en-US" altLang="zh-TW" sz="1800" dirty="0">
                <a:latin typeface="+mj-ea"/>
                <a:ea typeface="+mj-ea"/>
              </a:rPr>
            </a:br>
            <a:r>
              <a:rPr lang="zh-TW" altLang="en-US" sz="1800" b="1" dirty="0">
                <a:latin typeface="+mj-ea"/>
                <a:ea typeface="+mj-ea"/>
              </a:rPr>
              <a:t>組員：</a:t>
            </a:r>
            <a:r>
              <a:rPr lang="zh-TW" altLang="en-US" sz="1800" dirty="0">
                <a:latin typeface="+mj-ea"/>
                <a:ea typeface="+mj-ea"/>
              </a:rPr>
              <a:t>資工</a:t>
            </a:r>
            <a:r>
              <a:rPr lang="en-US" altLang="zh-TW" sz="1800" dirty="0">
                <a:latin typeface="+mj-ea"/>
                <a:ea typeface="+mj-ea"/>
              </a:rPr>
              <a:t>4B</a:t>
            </a:r>
            <a:r>
              <a:rPr lang="zh-TW" altLang="en-US" sz="1800" dirty="0">
                <a:latin typeface="+mj-ea"/>
                <a:ea typeface="+mj-ea"/>
              </a:rPr>
              <a:t> 林家畯 </a:t>
            </a:r>
          </a:p>
        </p:txBody>
      </p:sp>
    </p:spTree>
    <p:extLst>
      <p:ext uri="{BB962C8B-B14F-4D97-AF65-F5344CB8AC3E}">
        <p14:creationId xmlns:p14="http://schemas.microsoft.com/office/powerpoint/2010/main" val="982884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3D7160-8CD2-46F8-AD69-EDAB6FA801EF}"/>
              </a:ext>
            </a:extLst>
          </p:cNvPr>
          <p:cNvSpPr>
            <a:spLocks noGrp="1"/>
          </p:cNvSpPr>
          <p:nvPr>
            <p:ph type="title"/>
          </p:nvPr>
        </p:nvSpPr>
        <p:spPr/>
        <p:txBody>
          <a:bodyPr>
            <a:normAutofit/>
          </a:bodyPr>
          <a:lstStyle/>
          <a:p>
            <a:r>
              <a:rPr lang="en-US" altLang="zh-TW" dirty="0"/>
              <a:t>Logging (for easier debugging)</a:t>
            </a:r>
            <a:endParaRPr lang="zh-TW" altLang="en-US" dirty="0"/>
          </a:p>
        </p:txBody>
      </p:sp>
      <p:pic>
        <p:nvPicPr>
          <p:cNvPr id="4" name="內容版面配置區 4">
            <a:extLst>
              <a:ext uri="{FF2B5EF4-FFF2-40B4-BE49-F238E27FC236}">
                <a16:creationId xmlns:a16="http://schemas.microsoft.com/office/drawing/2014/main" id="{B6B6F2F4-DFC1-46F6-82D7-F6F91D37E112}"/>
              </a:ext>
            </a:extLst>
          </p:cNvPr>
          <p:cNvPicPr>
            <a:picLocks noChangeAspect="1"/>
          </p:cNvPicPr>
          <p:nvPr/>
        </p:nvPicPr>
        <p:blipFill>
          <a:blip r:embed="rId2"/>
          <a:stretch>
            <a:fillRect/>
          </a:stretch>
        </p:blipFill>
        <p:spPr>
          <a:xfrm>
            <a:off x="1713743" y="2849282"/>
            <a:ext cx="2503966" cy="2790416"/>
          </a:xfrm>
          <a:prstGeom prst="rect">
            <a:avLst/>
          </a:prstGeom>
        </p:spPr>
      </p:pic>
      <p:pic>
        <p:nvPicPr>
          <p:cNvPr id="5" name="圖片 4">
            <a:extLst>
              <a:ext uri="{FF2B5EF4-FFF2-40B4-BE49-F238E27FC236}">
                <a16:creationId xmlns:a16="http://schemas.microsoft.com/office/drawing/2014/main" id="{D340F5EC-17AD-44CC-AB04-ED13C22AB81E}"/>
              </a:ext>
            </a:extLst>
          </p:cNvPr>
          <p:cNvPicPr>
            <a:picLocks noChangeAspect="1"/>
          </p:cNvPicPr>
          <p:nvPr/>
        </p:nvPicPr>
        <p:blipFill>
          <a:blip r:embed="rId3"/>
          <a:stretch>
            <a:fillRect/>
          </a:stretch>
        </p:blipFill>
        <p:spPr>
          <a:xfrm>
            <a:off x="4772850" y="2534726"/>
            <a:ext cx="2503966" cy="1788547"/>
          </a:xfrm>
          <a:prstGeom prst="rect">
            <a:avLst/>
          </a:prstGeom>
        </p:spPr>
      </p:pic>
      <p:sp>
        <p:nvSpPr>
          <p:cNvPr id="6" name="文字方塊 5">
            <a:extLst>
              <a:ext uri="{FF2B5EF4-FFF2-40B4-BE49-F238E27FC236}">
                <a16:creationId xmlns:a16="http://schemas.microsoft.com/office/drawing/2014/main" id="{63D75A51-DDD6-4B60-9CDF-881619014DD3}"/>
              </a:ext>
            </a:extLst>
          </p:cNvPr>
          <p:cNvSpPr txBox="1"/>
          <p:nvPr/>
        </p:nvSpPr>
        <p:spPr>
          <a:xfrm>
            <a:off x="7747178" y="3646073"/>
            <a:ext cx="3358846" cy="923330"/>
          </a:xfrm>
          <a:prstGeom prst="rect">
            <a:avLst/>
          </a:prstGeom>
          <a:solidFill>
            <a:schemeClr val="bg2"/>
          </a:solidFill>
        </p:spPr>
        <p:txBody>
          <a:bodyPr wrap="square" rtlCol="0">
            <a:spAutoFit/>
          </a:bodyPr>
          <a:lstStyle/>
          <a:p>
            <a:r>
              <a:rPr lang="en-US" altLang="zh-TW" dirty="0"/>
              <a:t>Log</a:t>
            </a:r>
            <a:r>
              <a:rPr lang="zh-TW" altLang="en-US" dirty="0"/>
              <a:t>紀錄一切操作，若出現問題便可直接鎖定問題並修復，不怕沉默</a:t>
            </a:r>
            <a:r>
              <a:rPr lang="en-US" altLang="zh-TW" dirty="0"/>
              <a:t>bug</a:t>
            </a:r>
            <a:endParaRPr lang="zh-TW" altLang="en-US" dirty="0"/>
          </a:p>
        </p:txBody>
      </p:sp>
      <p:cxnSp>
        <p:nvCxnSpPr>
          <p:cNvPr id="7" name="直線接點 6">
            <a:extLst>
              <a:ext uri="{FF2B5EF4-FFF2-40B4-BE49-F238E27FC236}">
                <a16:creationId xmlns:a16="http://schemas.microsoft.com/office/drawing/2014/main" id="{FC465DA5-752D-4BFA-B7E6-0C256DD0A283}"/>
              </a:ext>
            </a:extLst>
          </p:cNvPr>
          <p:cNvCxnSpPr>
            <a:endCxn id="5" idx="1"/>
          </p:cNvCxnSpPr>
          <p:nvPr/>
        </p:nvCxnSpPr>
        <p:spPr>
          <a:xfrm>
            <a:off x="2870368" y="3233706"/>
            <a:ext cx="1902482" cy="195294"/>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直線接點 7">
            <a:extLst>
              <a:ext uri="{FF2B5EF4-FFF2-40B4-BE49-F238E27FC236}">
                <a16:creationId xmlns:a16="http://schemas.microsoft.com/office/drawing/2014/main" id="{5EDF93E4-B4C5-4A15-8912-F6726F143A60}"/>
              </a:ext>
            </a:extLst>
          </p:cNvPr>
          <p:cNvCxnSpPr>
            <a:cxnSpLocks/>
            <a:stCxn id="5" idx="3"/>
            <a:endCxn id="6" idx="1"/>
          </p:cNvCxnSpPr>
          <p:nvPr/>
        </p:nvCxnSpPr>
        <p:spPr>
          <a:xfrm>
            <a:off x="7276816" y="3429000"/>
            <a:ext cx="470362" cy="678738"/>
          </a:xfrm>
          <a:prstGeom prst="line">
            <a:avLst/>
          </a:prstGeom>
        </p:spPr>
        <p:style>
          <a:lnRef idx="1">
            <a:schemeClr val="accent4"/>
          </a:lnRef>
          <a:fillRef idx="0">
            <a:schemeClr val="accent4"/>
          </a:fillRef>
          <a:effectRef idx="0">
            <a:schemeClr val="accent4"/>
          </a:effectRef>
          <a:fontRef idx="minor">
            <a:schemeClr val="tx1"/>
          </a:fontRef>
        </p:style>
      </p:cxnSp>
      <p:sp>
        <p:nvSpPr>
          <p:cNvPr id="9" name="矩形 8">
            <a:extLst>
              <a:ext uri="{FF2B5EF4-FFF2-40B4-BE49-F238E27FC236}">
                <a16:creationId xmlns:a16="http://schemas.microsoft.com/office/drawing/2014/main" id="{A1D38F75-25BD-4CFD-ACAC-2B9AE26C6E5B}"/>
              </a:ext>
            </a:extLst>
          </p:cNvPr>
          <p:cNvSpPr/>
          <p:nvPr/>
        </p:nvSpPr>
        <p:spPr>
          <a:xfrm>
            <a:off x="4826336" y="2694755"/>
            <a:ext cx="599508" cy="14230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04650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4C6E32-A450-41AD-9F22-0084ED2727DF}"/>
              </a:ext>
            </a:extLst>
          </p:cNvPr>
          <p:cNvSpPr>
            <a:spLocks noGrp="1"/>
          </p:cNvSpPr>
          <p:nvPr>
            <p:ph type="title"/>
          </p:nvPr>
        </p:nvSpPr>
        <p:spPr/>
        <p:txBody>
          <a:bodyPr>
            <a:normAutofit fontScale="90000"/>
          </a:bodyPr>
          <a:lstStyle/>
          <a:p>
            <a:r>
              <a:rPr lang="en-US" altLang="zh-TW" dirty="0"/>
              <a:t>Customizable OCR engine (model switching)</a:t>
            </a:r>
            <a:endParaRPr lang="zh-TW" altLang="en-US" dirty="0"/>
          </a:p>
        </p:txBody>
      </p:sp>
      <p:sp>
        <p:nvSpPr>
          <p:cNvPr id="3" name="內容版面配置區 2">
            <a:extLst>
              <a:ext uri="{FF2B5EF4-FFF2-40B4-BE49-F238E27FC236}">
                <a16:creationId xmlns:a16="http://schemas.microsoft.com/office/drawing/2014/main" id="{A158E89D-E561-42BC-8D0B-24CA7C9D302E}"/>
              </a:ext>
            </a:extLst>
          </p:cNvPr>
          <p:cNvSpPr>
            <a:spLocks noGrp="1"/>
          </p:cNvSpPr>
          <p:nvPr>
            <p:ph idx="1"/>
          </p:nvPr>
        </p:nvSpPr>
        <p:spPr>
          <a:xfrm>
            <a:off x="1295401" y="2556932"/>
            <a:ext cx="9601196" cy="507216"/>
          </a:xfrm>
        </p:spPr>
        <p:txBody>
          <a:bodyPr>
            <a:normAutofit/>
          </a:bodyPr>
          <a:lstStyle/>
          <a:p>
            <a:r>
              <a:rPr lang="en-US" altLang="zh-TW" sz="2000" dirty="0">
                <a:latin typeface="微軟正黑體" panose="020B0604030504040204" pitchFamily="34" charset="-120"/>
                <a:ea typeface="微軟正黑體" panose="020B0604030504040204" pitchFamily="34" charset="-120"/>
              </a:rPr>
              <a:t>OCR</a:t>
            </a:r>
            <a:r>
              <a:rPr lang="zh-TW" altLang="en-US" sz="2000" dirty="0">
                <a:latin typeface="微軟正黑體" panose="020B0604030504040204" pitchFamily="34" charset="-120"/>
                <a:ea typeface="微軟正黑體" panose="020B0604030504040204" pitchFamily="34" charset="-120"/>
              </a:rPr>
              <a:t>的</a:t>
            </a:r>
            <a:r>
              <a:rPr lang="en-US" altLang="zh-TW" sz="2000" dirty="0">
                <a:latin typeface="微軟正黑體" panose="020B0604030504040204" pitchFamily="34" charset="-120"/>
                <a:ea typeface="微軟正黑體" panose="020B0604030504040204" pitchFamily="34" charset="-120"/>
              </a:rPr>
              <a:t>Model</a:t>
            </a:r>
            <a:r>
              <a:rPr lang="zh-TW" altLang="en-US" sz="2000" dirty="0">
                <a:latin typeface="微軟正黑體" panose="020B0604030504040204" pitchFamily="34" charset="-120"/>
                <a:ea typeface="微軟正黑體" panose="020B0604030504040204" pitchFamily="34" charset="-120"/>
              </a:rPr>
              <a:t>皆有輕量化版本，可依照</a:t>
            </a:r>
            <a:r>
              <a:rPr lang="zh-TW" altLang="en-US" sz="2000" dirty="0">
                <a:solidFill>
                  <a:schemeClr val="accent3">
                    <a:lumMod val="75000"/>
                  </a:schemeClr>
                </a:solidFill>
                <a:latin typeface="微軟正黑體" panose="020B0604030504040204" pitchFamily="34" charset="-120"/>
                <a:ea typeface="微軟正黑體" panose="020B0604030504040204" pitchFamily="34" charset="-120"/>
                <a:hlinkClick r:id="rId2">
                  <a:extLst>
                    <a:ext uri="{A12FA001-AC4F-418D-AE19-62706E023703}">
                      <ahyp:hlinkClr xmlns:ahyp="http://schemas.microsoft.com/office/drawing/2018/hyperlinkcolor" val="tx"/>
                    </a:ext>
                  </a:extLst>
                </a:hlinkClick>
              </a:rPr>
              <a:t>官網</a:t>
            </a:r>
            <a:r>
              <a:rPr lang="zh-TW" altLang="en-US" sz="2000" dirty="0">
                <a:latin typeface="微軟正黑體" panose="020B0604030504040204" pitchFamily="34" charset="-120"/>
                <a:ea typeface="微軟正黑體" panose="020B0604030504040204" pitchFamily="34" charset="-120"/>
              </a:rPr>
              <a:t>敘述便自行下載推理模型</a:t>
            </a:r>
          </a:p>
        </p:txBody>
      </p:sp>
      <p:pic>
        <p:nvPicPr>
          <p:cNvPr id="13" name="圖片 12">
            <a:extLst>
              <a:ext uri="{FF2B5EF4-FFF2-40B4-BE49-F238E27FC236}">
                <a16:creationId xmlns:a16="http://schemas.microsoft.com/office/drawing/2014/main" id="{C344F7F2-6F7C-4886-90F6-E968B5BBE2E9}"/>
              </a:ext>
            </a:extLst>
          </p:cNvPr>
          <p:cNvPicPr>
            <a:picLocks noChangeAspect="1"/>
          </p:cNvPicPr>
          <p:nvPr/>
        </p:nvPicPr>
        <p:blipFill>
          <a:blip r:embed="rId3"/>
          <a:stretch>
            <a:fillRect/>
          </a:stretch>
        </p:blipFill>
        <p:spPr>
          <a:xfrm>
            <a:off x="4336487" y="4182544"/>
            <a:ext cx="3368341" cy="1693324"/>
          </a:xfrm>
          <a:prstGeom prst="rect">
            <a:avLst/>
          </a:prstGeom>
          <a:effectLst>
            <a:outerShdw blurRad="50800" dist="38100" sx="101000" sy="101000" algn="l" rotWithShape="0">
              <a:prstClr val="black">
                <a:alpha val="40000"/>
              </a:prstClr>
            </a:outerShdw>
            <a:softEdge rad="12700"/>
          </a:effectLst>
          <a:scene3d>
            <a:camera prst="orthographicFront"/>
            <a:lightRig rig="balanced" dir="t"/>
          </a:scene3d>
          <a:sp3d extrusionH="76200" prstMaterial="matte">
            <a:bevelT w="6350" h="0" prst="coolSlant"/>
            <a:extrusionClr>
              <a:schemeClr val="tx2"/>
            </a:extrusionClr>
          </a:sp3d>
        </p:spPr>
      </p:pic>
      <p:pic>
        <p:nvPicPr>
          <p:cNvPr id="14" name="圖片 13">
            <a:extLst>
              <a:ext uri="{FF2B5EF4-FFF2-40B4-BE49-F238E27FC236}">
                <a16:creationId xmlns:a16="http://schemas.microsoft.com/office/drawing/2014/main" id="{8089AB9B-CBFC-454C-90A1-6226B6CE5B80}"/>
              </a:ext>
            </a:extLst>
          </p:cNvPr>
          <p:cNvPicPr>
            <a:picLocks noChangeAspect="1"/>
          </p:cNvPicPr>
          <p:nvPr/>
        </p:nvPicPr>
        <p:blipFill rotWithShape="1">
          <a:blip r:embed="rId4"/>
          <a:srcRect b="20885"/>
          <a:stretch/>
        </p:blipFill>
        <p:spPr>
          <a:xfrm>
            <a:off x="967191" y="3064148"/>
            <a:ext cx="3137706" cy="853967"/>
          </a:xfrm>
          <a:prstGeom prst="rect">
            <a:avLst/>
          </a:prstGeom>
          <a:effectLst>
            <a:outerShdw blurRad="50800" dist="38100" sx="101000" sy="101000" algn="l" rotWithShape="0">
              <a:prstClr val="black">
                <a:alpha val="40000"/>
              </a:prstClr>
            </a:outerShdw>
            <a:softEdge rad="12700"/>
          </a:effectLst>
          <a:scene3d>
            <a:camera prst="orthographicFront"/>
            <a:lightRig rig="balanced" dir="t"/>
          </a:scene3d>
          <a:sp3d extrusionH="76200" prstMaterial="matte">
            <a:bevelT w="6350" h="0" prst="coolSlant"/>
            <a:extrusionClr>
              <a:schemeClr val="tx2"/>
            </a:extrusionClr>
          </a:sp3d>
        </p:spPr>
      </p:pic>
      <p:pic>
        <p:nvPicPr>
          <p:cNvPr id="15" name="圖片 14">
            <a:extLst>
              <a:ext uri="{FF2B5EF4-FFF2-40B4-BE49-F238E27FC236}">
                <a16:creationId xmlns:a16="http://schemas.microsoft.com/office/drawing/2014/main" id="{2EC8ABC2-ED7D-4330-86F1-5A6D02AC68CB}"/>
              </a:ext>
            </a:extLst>
          </p:cNvPr>
          <p:cNvPicPr>
            <a:picLocks noChangeAspect="1"/>
          </p:cNvPicPr>
          <p:nvPr/>
        </p:nvPicPr>
        <p:blipFill>
          <a:blip r:embed="rId5"/>
          <a:stretch>
            <a:fillRect/>
          </a:stretch>
        </p:blipFill>
        <p:spPr>
          <a:xfrm>
            <a:off x="7936418" y="3064148"/>
            <a:ext cx="3435142" cy="2483117"/>
          </a:xfrm>
          <a:prstGeom prst="rect">
            <a:avLst/>
          </a:prstGeom>
          <a:effectLst>
            <a:outerShdw blurRad="50800" dist="38100" sx="101000" sy="101000" algn="l" rotWithShape="0">
              <a:prstClr val="black">
                <a:alpha val="40000"/>
              </a:prstClr>
            </a:outerShdw>
            <a:softEdge rad="12700"/>
          </a:effectLst>
          <a:scene3d>
            <a:camera prst="orthographicFront"/>
            <a:lightRig rig="balanced" dir="t"/>
          </a:scene3d>
          <a:sp3d extrusionH="76200" prstMaterial="matte">
            <a:bevelT w="6350" h="0" prst="coolSlant"/>
            <a:extrusionClr>
              <a:schemeClr val="tx2"/>
            </a:extrusionClr>
          </a:sp3d>
        </p:spPr>
      </p:pic>
      <p:pic>
        <p:nvPicPr>
          <p:cNvPr id="16" name="圖片 15">
            <a:extLst>
              <a:ext uri="{FF2B5EF4-FFF2-40B4-BE49-F238E27FC236}">
                <a16:creationId xmlns:a16="http://schemas.microsoft.com/office/drawing/2014/main" id="{FB8950E8-7DE7-42FD-8E80-219E4B7B3644}"/>
              </a:ext>
            </a:extLst>
          </p:cNvPr>
          <p:cNvPicPr>
            <a:picLocks noChangeAspect="1"/>
          </p:cNvPicPr>
          <p:nvPr/>
        </p:nvPicPr>
        <p:blipFill rotWithShape="1">
          <a:blip r:embed="rId6"/>
          <a:srcRect t="1" b="10937"/>
          <a:stretch/>
        </p:blipFill>
        <p:spPr>
          <a:xfrm>
            <a:off x="4374111" y="3010459"/>
            <a:ext cx="3273358" cy="961343"/>
          </a:xfrm>
          <a:prstGeom prst="rect">
            <a:avLst/>
          </a:prstGeom>
          <a:effectLst>
            <a:outerShdw blurRad="50800" dist="38100" sx="101000" sy="101000" algn="l" rotWithShape="0">
              <a:prstClr val="black">
                <a:alpha val="40000"/>
              </a:prstClr>
            </a:outerShdw>
            <a:softEdge rad="12700"/>
          </a:effectLst>
          <a:scene3d>
            <a:camera prst="orthographicFront"/>
            <a:lightRig rig="balanced" dir="t"/>
          </a:scene3d>
          <a:sp3d extrusionH="76200" prstMaterial="matte">
            <a:bevelT w="6350" h="0" prst="coolSlant"/>
            <a:extrusionClr>
              <a:schemeClr val="tx2"/>
            </a:extrusionClr>
          </a:sp3d>
        </p:spPr>
      </p:pic>
      <p:pic>
        <p:nvPicPr>
          <p:cNvPr id="17" name="圖片 16">
            <a:extLst>
              <a:ext uri="{FF2B5EF4-FFF2-40B4-BE49-F238E27FC236}">
                <a16:creationId xmlns:a16="http://schemas.microsoft.com/office/drawing/2014/main" id="{9CE826D0-1C0D-4D47-BFC5-760B4E53CD78}"/>
              </a:ext>
            </a:extLst>
          </p:cNvPr>
          <p:cNvPicPr>
            <a:picLocks noChangeAspect="1"/>
          </p:cNvPicPr>
          <p:nvPr/>
        </p:nvPicPr>
        <p:blipFill>
          <a:blip r:embed="rId7"/>
          <a:stretch>
            <a:fillRect/>
          </a:stretch>
        </p:blipFill>
        <p:spPr>
          <a:xfrm>
            <a:off x="967191" y="4182544"/>
            <a:ext cx="3137706" cy="1621358"/>
          </a:xfrm>
          <a:prstGeom prst="rect">
            <a:avLst/>
          </a:prstGeom>
          <a:effectLst>
            <a:outerShdw blurRad="50800" dist="38100" sx="101000" sy="101000" algn="l" rotWithShape="0">
              <a:prstClr val="black">
                <a:alpha val="40000"/>
              </a:prstClr>
            </a:outerShdw>
            <a:softEdge rad="12700"/>
          </a:effectLst>
          <a:scene3d>
            <a:camera prst="orthographicFront"/>
            <a:lightRig rig="balanced" dir="t"/>
          </a:scene3d>
          <a:sp3d extrusionH="76200" prstMaterial="matte">
            <a:bevelT w="6350" h="0" prst="coolSlant"/>
            <a:extrusionClr>
              <a:schemeClr val="tx2"/>
            </a:extrusionClr>
          </a:sp3d>
        </p:spPr>
      </p:pic>
    </p:spTree>
    <p:extLst>
      <p:ext uri="{BB962C8B-B14F-4D97-AF65-F5344CB8AC3E}">
        <p14:creationId xmlns:p14="http://schemas.microsoft.com/office/powerpoint/2010/main" val="882452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973CFC-89DF-46FA-8D9B-F84FFE44B337}"/>
              </a:ext>
            </a:extLst>
          </p:cNvPr>
          <p:cNvSpPr>
            <a:spLocks noGrp="1"/>
          </p:cNvSpPr>
          <p:nvPr>
            <p:ph type="title"/>
          </p:nvPr>
        </p:nvSpPr>
        <p:spPr/>
        <p:txBody>
          <a:bodyPr>
            <a:noAutofit/>
          </a:bodyPr>
          <a:lstStyle/>
          <a:p>
            <a:r>
              <a:rPr lang="en-US" altLang="zh-TW" sz="3600" dirty="0"/>
              <a:t>Customizable translation engine (model switching)</a:t>
            </a:r>
            <a:endParaRPr lang="zh-TW" altLang="en-US" sz="3600" dirty="0"/>
          </a:p>
        </p:txBody>
      </p:sp>
      <p:sp>
        <p:nvSpPr>
          <p:cNvPr id="3" name="內容版面配置區 2">
            <a:extLst>
              <a:ext uri="{FF2B5EF4-FFF2-40B4-BE49-F238E27FC236}">
                <a16:creationId xmlns:a16="http://schemas.microsoft.com/office/drawing/2014/main" id="{3753C015-8499-4333-BDCB-C6718677DAA5}"/>
              </a:ext>
            </a:extLst>
          </p:cNvPr>
          <p:cNvSpPr>
            <a:spLocks noGrp="1"/>
          </p:cNvSpPr>
          <p:nvPr>
            <p:ph idx="1"/>
          </p:nvPr>
        </p:nvSpPr>
        <p:spPr>
          <a:xfrm>
            <a:off x="1295401" y="2556932"/>
            <a:ext cx="9601196" cy="469140"/>
          </a:xfrm>
        </p:spPr>
        <p:txBody>
          <a:bodyPr/>
          <a:lstStyle/>
          <a:p>
            <a:r>
              <a:rPr lang="zh-TW" altLang="en-US" dirty="0">
                <a:latin typeface="微軟正黑體" panose="020B0604030504040204" pitchFamily="34" charset="-120"/>
                <a:ea typeface="微軟正黑體" panose="020B0604030504040204" pitchFamily="34" charset="-120"/>
              </a:rPr>
              <a:t>提供三種參數版本 </a:t>
            </a:r>
            <a:r>
              <a:rPr lang="en-US" altLang="zh-TW" dirty="0">
                <a:solidFill>
                  <a:schemeClr val="accent3">
                    <a:lumMod val="75000"/>
                  </a:schemeClr>
                </a:solidFill>
                <a:latin typeface="微軟正黑體" panose="020B0604030504040204" pitchFamily="34" charset="-120"/>
                <a:ea typeface="微軟正黑體" panose="020B0604030504040204" pitchFamily="34" charset="-120"/>
              </a:rPr>
              <a:t>600M</a:t>
            </a:r>
            <a:r>
              <a:rPr lang="zh-TW" altLang="en-US" dirty="0">
                <a:solidFill>
                  <a:schemeClr val="accent3">
                    <a:lumMod val="75000"/>
                  </a:schemeClr>
                </a:solidFill>
                <a:latin typeface="微軟正黑體" panose="020B0604030504040204" pitchFamily="34" charset="-120"/>
                <a:ea typeface="微軟正黑體" panose="020B0604030504040204" pitchFamily="34" charset="-120"/>
              </a:rPr>
              <a:t>、</a:t>
            </a:r>
            <a:r>
              <a:rPr lang="en-US" altLang="zh-TW" dirty="0">
                <a:solidFill>
                  <a:schemeClr val="accent3">
                    <a:lumMod val="75000"/>
                  </a:schemeClr>
                </a:solidFill>
                <a:latin typeface="微軟正黑體" panose="020B0604030504040204" pitchFamily="34" charset="-120"/>
                <a:ea typeface="微軟正黑體" panose="020B0604030504040204" pitchFamily="34" charset="-120"/>
              </a:rPr>
              <a:t>1.3B</a:t>
            </a:r>
            <a:r>
              <a:rPr lang="zh-TW" altLang="en-US" dirty="0">
                <a:solidFill>
                  <a:schemeClr val="accent3">
                    <a:lumMod val="75000"/>
                  </a:schemeClr>
                </a:solidFill>
                <a:latin typeface="微軟正黑體" panose="020B0604030504040204" pitchFamily="34" charset="-120"/>
                <a:ea typeface="微軟正黑體" panose="020B0604030504040204" pitchFamily="34" charset="-120"/>
              </a:rPr>
              <a:t>、</a:t>
            </a:r>
            <a:r>
              <a:rPr lang="en-US" altLang="zh-TW" dirty="0">
                <a:solidFill>
                  <a:schemeClr val="accent3">
                    <a:lumMod val="75000"/>
                  </a:schemeClr>
                </a:solidFill>
                <a:latin typeface="微軟正黑體" panose="020B0604030504040204" pitchFamily="34" charset="-120"/>
                <a:ea typeface="微軟正黑體" panose="020B0604030504040204" pitchFamily="34" charset="-120"/>
              </a:rPr>
              <a:t>3.3B</a:t>
            </a:r>
            <a:r>
              <a:rPr lang="zh-TW" altLang="en-US" dirty="0">
                <a:latin typeface="微軟正黑體" panose="020B0604030504040204" pitchFamily="34" charset="-120"/>
                <a:ea typeface="微軟正黑體" panose="020B0604030504040204" pitchFamily="34" charset="-120"/>
              </a:rPr>
              <a:t>，使用者可依硬體自行選擇</a:t>
            </a:r>
          </a:p>
        </p:txBody>
      </p:sp>
      <p:pic>
        <p:nvPicPr>
          <p:cNvPr id="5" name="圖片 4">
            <a:extLst>
              <a:ext uri="{FF2B5EF4-FFF2-40B4-BE49-F238E27FC236}">
                <a16:creationId xmlns:a16="http://schemas.microsoft.com/office/drawing/2014/main" id="{565CBC8E-87FD-4AB9-A390-B707E6A1A075}"/>
              </a:ext>
            </a:extLst>
          </p:cNvPr>
          <p:cNvPicPr>
            <a:picLocks noChangeAspect="1"/>
          </p:cNvPicPr>
          <p:nvPr/>
        </p:nvPicPr>
        <p:blipFill rotWithShape="1">
          <a:blip r:embed="rId2"/>
          <a:srcRect b="8004"/>
          <a:stretch/>
        </p:blipFill>
        <p:spPr>
          <a:xfrm>
            <a:off x="2602685" y="3147509"/>
            <a:ext cx="8293912" cy="749939"/>
          </a:xfrm>
          <a:prstGeom prst="rect">
            <a:avLst/>
          </a:prstGeom>
          <a:effectLst>
            <a:outerShdw blurRad="76200" dir="13500000" sy="23000" kx="1200000" algn="br" rotWithShape="0">
              <a:prstClr val="black">
                <a:alpha val="35000"/>
              </a:prstClr>
            </a:outerShdw>
            <a:reflection blurRad="6350" stA="52000" endA="300" endPos="35000" dir="5400000" sy="-100000" algn="bl" rotWithShape="0"/>
            <a:softEdge rad="12700"/>
          </a:effectLst>
          <a:scene3d>
            <a:camera prst="orthographicFront"/>
            <a:lightRig rig="threePt" dir="t"/>
          </a:scene3d>
          <a:sp3d/>
        </p:spPr>
      </p:pic>
      <p:pic>
        <p:nvPicPr>
          <p:cNvPr id="7" name="圖片 6">
            <a:extLst>
              <a:ext uri="{FF2B5EF4-FFF2-40B4-BE49-F238E27FC236}">
                <a16:creationId xmlns:a16="http://schemas.microsoft.com/office/drawing/2014/main" id="{389E94BC-3D17-4DE5-A3D7-CB4C89D4C80A}"/>
              </a:ext>
            </a:extLst>
          </p:cNvPr>
          <p:cNvPicPr>
            <a:picLocks noChangeAspect="1"/>
          </p:cNvPicPr>
          <p:nvPr/>
        </p:nvPicPr>
        <p:blipFill>
          <a:blip r:embed="rId3"/>
          <a:stretch>
            <a:fillRect/>
          </a:stretch>
        </p:blipFill>
        <p:spPr>
          <a:xfrm>
            <a:off x="1059125" y="4018885"/>
            <a:ext cx="9120424" cy="790437"/>
          </a:xfrm>
          <a:prstGeom prst="rect">
            <a:avLst/>
          </a:prstGeom>
          <a:effectLst>
            <a:outerShdw blurRad="76200" dir="13500000" sy="23000" kx="1200000" algn="br" rotWithShape="0">
              <a:prstClr val="black">
                <a:alpha val="35000"/>
              </a:prstClr>
            </a:outerShdw>
            <a:reflection blurRad="6350" stA="52000" endA="300" endPos="35000" dir="5400000" sy="-100000" algn="bl" rotWithShape="0"/>
            <a:softEdge rad="12700"/>
          </a:effectLst>
          <a:scene3d>
            <a:camera prst="orthographicFront"/>
            <a:lightRig rig="threePt" dir="t"/>
          </a:scene3d>
          <a:sp3d/>
        </p:spPr>
      </p:pic>
      <p:pic>
        <p:nvPicPr>
          <p:cNvPr id="9" name="圖片 8">
            <a:extLst>
              <a:ext uri="{FF2B5EF4-FFF2-40B4-BE49-F238E27FC236}">
                <a16:creationId xmlns:a16="http://schemas.microsoft.com/office/drawing/2014/main" id="{13E08D86-EB6A-40F2-9F5A-514650F32F75}"/>
              </a:ext>
            </a:extLst>
          </p:cNvPr>
          <p:cNvPicPr>
            <a:picLocks noChangeAspect="1"/>
          </p:cNvPicPr>
          <p:nvPr/>
        </p:nvPicPr>
        <p:blipFill rotWithShape="1">
          <a:blip r:embed="rId4"/>
          <a:srcRect b="8080"/>
          <a:stretch/>
        </p:blipFill>
        <p:spPr>
          <a:xfrm>
            <a:off x="1947212" y="5029034"/>
            <a:ext cx="9345416" cy="800785"/>
          </a:xfrm>
          <a:prstGeom prst="rect">
            <a:avLst/>
          </a:prstGeom>
          <a:effectLst>
            <a:outerShdw blurRad="76200" dir="13500000" sy="23000" kx="1200000" algn="br" rotWithShape="0">
              <a:prstClr val="black">
                <a:alpha val="35000"/>
              </a:prstClr>
            </a:outerShdw>
            <a:reflection blurRad="6350" stA="52000" endA="300" endPos="35000" dir="5400000" sy="-100000" algn="bl" rotWithShape="0"/>
            <a:softEdge rad="12700"/>
          </a:effectLst>
          <a:scene3d>
            <a:camera prst="orthographicFront"/>
            <a:lightRig rig="threePt" dir="t"/>
          </a:scene3d>
          <a:sp3d/>
        </p:spPr>
      </p:pic>
    </p:spTree>
    <p:extLst>
      <p:ext uri="{BB962C8B-B14F-4D97-AF65-F5344CB8AC3E}">
        <p14:creationId xmlns:p14="http://schemas.microsoft.com/office/powerpoint/2010/main" val="328224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2F496F-1549-45A0-A299-02F0E1378493}"/>
              </a:ext>
            </a:extLst>
          </p:cNvPr>
          <p:cNvSpPr>
            <a:spLocks noGrp="1"/>
          </p:cNvSpPr>
          <p:nvPr>
            <p:ph type="title"/>
          </p:nvPr>
        </p:nvSpPr>
        <p:spPr/>
        <p:txBody>
          <a:bodyPr/>
          <a:lstStyle/>
          <a:p>
            <a:r>
              <a:rPr lang="en-US" altLang="zh-TW" dirty="0"/>
              <a:t>Program</a:t>
            </a:r>
            <a:r>
              <a:rPr lang="zh-TW" altLang="en-US" dirty="0"/>
              <a:t> </a:t>
            </a:r>
            <a:r>
              <a:rPr lang="en-US" altLang="zh-TW" dirty="0"/>
              <a:t>User Guide</a:t>
            </a:r>
            <a:endParaRPr lang="zh-TW" altLang="en-US" dirty="0"/>
          </a:p>
        </p:txBody>
      </p:sp>
      <p:sp>
        <p:nvSpPr>
          <p:cNvPr id="3" name="內容版面配置區 2">
            <a:extLst>
              <a:ext uri="{FF2B5EF4-FFF2-40B4-BE49-F238E27FC236}">
                <a16:creationId xmlns:a16="http://schemas.microsoft.com/office/drawing/2014/main" id="{BBFECB8D-DA88-4F05-98BF-8BFDBB3D68AA}"/>
              </a:ext>
            </a:extLst>
          </p:cNvPr>
          <p:cNvSpPr>
            <a:spLocks noGrp="1"/>
          </p:cNvSpPr>
          <p:nvPr>
            <p:ph idx="1"/>
          </p:nvPr>
        </p:nvSpPr>
        <p:spPr/>
        <p:txBody>
          <a:bodyPr>
            <a:normAutofit fontScale="70000" lnSpcReduction="20000"/>
          </a:bodyPr>
          <a:lstStyle/>
          <a:p>
            <a:r>
              <a:rPr lang="en-US" altLang="zh-TW" dirty="0"/>
              <a:t>Installation</a:t>
            </a:r>
          </a:p>
          <a:p>
            <a:pPr lvl="1"/>
            <a:r>
              <a:rPr lang="en-US" altLang="zh-TW" dirty="0"/>
              <a:t>Prerequisites</a:t>
            </a:r>
            <a:r>
              <a:rPr lang="zh-TW" altLang="en-US" dirty="0"/>
              <a:t> </a:t>
            </a:r>
            <a:r>
              <a:rPr lang="en-US" altLang="zh-TW" dirty="0"/>
              <a:t>:</a:t>
            </a:r>
            <a:r>
              <a:rPr lang="zh-TW" altLang="en-US" dirty="0"/>
              <a:t> </a:t>
            </a:r>
            <a:r>
              <a:rPr lang="en-US" altLang="zh-TW" dirty="0">
                <a:solidFill>
                  <a:srgbClr val="FF0000"/>
                </a:solidFill>
              </a:rPr>
              <a:t>Python 3.12+</a:t>
            </a:r>
          </a:p>
          <a:p>
            <a:pPr lvl="1"/>
            <a:r>
              <a:rPr lang="en-US" altLang="zh-TW" dirty="0"/>
              <a:t>Step</a:t>
            </a:r>
            <a:r>
              <a:rPr lang="zh-TW" altLang="en-US" dirty="0"/>
              <a:t> </a:t>
            </a:r>
            <a:r>
              <a:rPr lang="en-US" altLang="zh-TW" dirty="0"/>
              <a:t>:</a:t>
            </a:r>
            <a:r>
              <a:rPr lang="zh-TW" altLang="en-US" dirty="0"/>
              <a:t> </a:t>
            </a:r>
            <a:endParaRPr lang="en-US" altLang="zh-TW" dirty="0"/>
          </a:p>
          <a:p>
            <a:pPr marL="1257300" lvl="2" indent="-342900">
              <a:buFont typeface="+mj-lt"/>
              <a:buAutoNum type="arabicPeriod"/>
            </a:pPr>
            <a:r>
              <a:rPr lang="en-US" altLang="zh-TW" dirty="0"/>
              <a:t>Clone the repository : </a:t>
            </a:r>
            <a:r>
              <a:rPr lang="en-US" altLang="zh-TW" dirty="0">
                <a:solidFill>
                  <a:srgbClr val="FF0000"/>
                </a:solidFill>
                <a:hlinkClick r:id="rId2">
                  <a:extLst>
                    <a:ext uri="{A12FA001-AC4F-418D-AE19-62706E023703}">
                      <ahyp:hlinkClr xmlns:ahyp="http://schemas.microsoft.com/office/drawing/2018/hyperlinkcolor" val="tx"/>
                    </a:ext>
                  </a:extLst>
                </a:hlinkClick>
              </a:rPr>
              <a:t>https://github.com/NitanCos/local_translator.git</a:t>
            </a:r>
            <a:endParaRPr lang="en-US" altLang="zh-TW" dirty="0">
              <a:solidFill>
                <a:srgbClr val="FF0000"/>
              </a:solidFill>
            </a:endParaRPr>
          </a:p>
          <a:p>
            <a:pPr marL="1257300" lvl="2" indent="-342900">
              <a:buFont typeface="+mj-lt"/>
              <a:buAutoNum type="arabicPeriod"/>
            </a:pPr>
            <a:r>
              <a:rPr lang="en-US" altLang="zh-TW" dirty="0"/>
              <a:t>Navigate to the </a:t>
            </a:r>
            <a:r>
              <a:rPr lang="en-US" altLang="zh-TW" dirty="0">
                <a:solidFill>
                  <a:schemeClr val="tx1"/>
                </a:solidFill>
              </a:rPr>
              <a:t>project directory  </a:t>
            </a:r>
            <a:r>
              <a:rPr lang="en-US" altLang="zh-TW" dirty="0">
                <a:solidFill>
                  <a:srgbClr val="FF0000"/>
                </a:solidFill>
              </a:rPr>
              <a:t>: cd </a:t>
            </a:r>
            <a:r>
              <a:rPr lang="en-US" altLang="zh-TW" dirty="0" err="1">
                <a:solidFill>
                  <a:srgbClr val="FF0000"/>
                </a:solidFill>
              </a:rPr>
              <a:t>local_translator</a:t>
            </a:r>
            <a:r>
              <a:rPr lang="en-US" altLang="zh-TW" dirty="0">
                <a:solidFill>
                  <a:srgbClr val="FF0000"/>
                </a:solidFill>
              </a:rPr>
              <a:t>/</a:t>
            </a:r>
            <a:r>
              <a:rPr lang="en-US" altLang="zh-TW" dirty="0" err="1">
                <a:solidFill>
                  <a:srgbClr val="FF0000"/>
                </a:solidFill>
              </a:rPr>
              <a:t>src</a:t>
            </a:r>
            <a:endParaRPr lang="en-US" altLang="zh-TW" dirty="0">
              <a:solidFill>
                <a:srgbClr val="FF0000"/>
              </a:solidFill>
            </a:endParaRPr>
          </a:p>
          <a:p>
            <a:pPr marL="1257300" lvl="2" indent="-342900">
              <a:buFont typeface="+mj-lt"/>
              <a:buAutoNum type="arabicPeriod"/>
            </a:pPr>
            <a:r>
              <a:rPr lang="en-US" altLang="zh-TW" dirty="0"/>
              <a:t>Install dependencies : </a:t>
            </a:r>
            <a:r>
              <a:rPr lang="en-US" altLang="zh-TW" dirty="0">
                <a:solidFill>
                  <a:srgbClr val="FF0000"/>
                </a:solidFill>
              </a:rPr>
              <a:t>pip install -r requirements.txt</a:t>
            </a:r>
          </a:p>
          <a:p>
            <a:pPr marL="1257300" lvl="2" indent="-342900">
              <a:buFont typeface="+mj-lt"/>
              <a:buAutoNum type="arabicPeriod"/>
            </a:pPr>
            <a:r>
              <a:rPr lang="en-US" altLang="zh-TW" dirty="0"/>
              <a:t>For NLLB models: </a:t>
            </a:r>
            <a:r>
              <a:rPr lang="en-US" altLang="zh-TW" dirty="0">
                <a:solidFill>
                  <a:srgbClr val="FF0000"/>
                </a:solidFill>
              </a:rPr>
              <a:t>Download via Hugging Face </a:t>
            </a:r>
          </a:p>
          <a:p>
            <a:pPr marL="1257300" lvl="2" indent="-342900">
              <a:buFont typeface="+mj-lt"/>
              <a:buAutoNum type="arabicPeriod"/>
            </a:pPr>
            <a:r>
              <a:rPr lang="en-US" altLang="zh-TW" dirty="0">
                <a:solidFill>
                  <a:schemeClr val="tx1"/>
                </a:solidFill>
              </a:rPr>
              <a:t>For Paddle OCR: </a:t>
            </a:r>
            <a:r>
              <a:rPr lang="en-US" altLang="zh-TW" dirty="0">
                <a:solidFill>
                  <a:srgbClr val="FF0000"/>
                </a:solidFill>
              </a:rPr>
              <a:t>Download via the PaddleOCR </a:t>
            </a:r>
          </a:p>
          <a:p>
            <a:pPr marL="1257300" lvl="2" indent="-342900">
              <a:buFont typeface="+mj-lt"/>
              <a:buAutoNum type="arabicPeriod"/>
            </a:pPr>
            <a:r>
              <a:rPr lang="en-US" altLang="zh-TW" dirty="0"/>
              <a:t>For APIs: </a:t>
            </a:r>
            <a:r>
              <a:rPr lang="en-US" altLang="zh-TW" dirty="0">
                <a:solidFill>
                  <a:srgbClr val="FF0000"/>
                </a:solidFill>
              </a:rPr>
              <a:t>Obtain keys for Gemini or </a:t>
            </a:r>
            <a:r>
              <a:rPr lang="en-US" altLang="zh-TW" dirty="0" err="1">
                <a:solidFill>
                  <a:srgbClr val="FF0000"/>
                </a:solidFill>
              </a:rPr>
              <a:t>DeepL</a:t>
            </a:r>
            <a:r>
              <a:rPr lang="en-US" altLang="zh-TW" dirty="0">
                <a:solidFill>
                  <a:srgbClr val="FF0000"/>
                </a:solidFill>
              </a:rPr>
              <a:t> and configure in settings menu.</a:t>
            </a:r>
          </a:p>
          <a:p>
            <a:r>
              <a:rPr lang="en-US" altLang="zh-TW" dirty="0"/>
              <a:t>Run</a:t>
            </a:r>
          </a:p>
          <a:p>
            <a:pPr lvl="1"/>
            <a:r>
              <a:rPr lang="en-US" altLang="zh-TW" dirty="0">
                <a:solidFill>
                  <a:schemeClr val="tx2"/>
                </a:solidFill>
              </a:rPr>
              <a:t>In terminal : </a:t>
            </a:r>
            <a:r>
              <a:rPr lang="en-US" altLang="zh-TW" dirty="0">
                <a:solidFill>
                  <a:srgbClr val="FF0000"/>
                </a:solidFill>
              </a:rPr>
              <a:t>python main.py</a:t>
            </a:r>
            <a:endParaRPr lang="zh-TW" altLang="en-US" dirty="0">
              <a:solidFill>
                <a:srgbClr val="FF0000"/>
              </a:solidFill>
            </a:endParaRPr>
          </a:p>
          <a:p>
            <a:pPr marL="1257300" lvl="2" indent="-342900">
              <a:buFont typeface="+mj-lt"/>
              <a:buAutoNum type="arabicPeriod"/>
            </a:pPr>
            <a:endParaRPr lang="en-US" altLang="zh-TW" dirty="0">
              <a:solidFill>
                <a:srgbClr val="FF0000"/>
              </a:solidFill>
            </a:endParaRPr>
          </a:p>
        </p:txBody>
      </p:sp>
    </p:spTree>
    <p:extLst>
      <p:ext uri="{BB962C8B-B14F-4D97-AF65-F5344CB8AC3E}">
        <p14:creationId xmlns:p14="http://schemas.microsoft.com/office/powerpoint/2010/main" val="1575488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CF3049-8082-4174-9157-07AF83ABF69C}"/>
              </a:ext>
            </a:extLst>
          </p:cNvPr>
          <p:cNvSpPr>
            <a:spLocks noGrp="1"/>
          </p:cNvSpPr>
          <p:nvPr>
            <p:ph type="title"/>
          </p:nvPr>
        </p:nvSpPr>
        <p:spPr/>
        <p:txBody>
          <a:bodyPr/>
          <a:lstStyle/>
          <a:p>
            <a:r>
              <a:rPr lang="en-US" altLang="zh-TW" dirty="0"/>
              <a:t>Program</a:t>
            </a:r>
            <a:r>
              <a:rPr lang="zh-TW" altLang="en-US" dirty="0"/>
              <a:t> </a:t>
            </a:r>
            <a:r>
              <a:rPr lang="en-US" altLang="zh-TW" dirty="0"/>
              <a:t>User Guide</a:t>
            </a:r>
            <a:endParaRPr lang="zh-TW" altLang="en-US" dirty="0"/>
          </a:p>
        </p:txBody>
      </p:sp>
      <p:sp>
        <p:nvSpPr>
          <p:cNvPr id="3" name="內容版面配置區 2">
            <a:extLst>
              <a:ext uri="{FF2B5EF4-FFF2-40B4-BE49-F238E27FC236}">
                <a16:creationId xmlns:a16="http://schemas.microsoft.com/office/drawing/2014/main" id="{33B7FCB6-87F0-4D96-A2F6-B01D92EBD79D}"/>
              </a:ext>
            </a:extLst>
          </p:cNvPr>
          <p:cNvSpPr>
            <a:spLocks noGrp="1"/>
          </p:cNvSpPr>
          <p:nvPr>
            <p:ph idx="1"/>
          </p:nvPr>
        </p:nvSpPr>
        <p:spPr/>
        <p:txBody>
          <a:bodyPr/>
          <a:lstStyle/>
          <a:p>
            <a:r>
              <a:rPr lang="en-US" altLang="zh-TW" dirty="0"/>
              <a:t>Be sure you are in python</a:t>
            </a:r>
            <a:r>
              <a:rPr lang="zh-TW" altLang="en-US" dirty="0"/>
              <a:t> </a:t>
            </a:r>
            <a:r>
              <a:rPr lang="en-US" altLang="zh-TW" dirty="0"/>
              <a:t>3.12+</a:t>
            </a:r>
          </a:p>
          <a:p>
            <a:r>
              <a:rPr lang="en-US" altLang="zh-TW" dirty="0"/>
              <a:t>Create the virtual environment</a:t>
            </a:r>
            <a:r>
              <a:rPr lang="zh-TW" altLang="en-US" dirty="0"/>
              <a:t> </a:t>
            </a:r>
            <a:r>
              <a:rPr lang="en-US" altLang="zh-TW" dirty="0"/>
              <a:t>in </a:t>
            </a:r>
            <a:r>
              <a:rPr lang="en-US" altLang="zh-TW" dirty="0" err="1"/>
              <a:t>conda</a:t>
            </a:r>
            <a:r>
              <a:rPr lang="zh-TW" altLang="en-US" dirty="0"/>
              <a:t> </a:t>
            </a:r>
            <a:r>
              <a:rPr lang="en-US" altLang="zh-TW" dirty="0"/>
              <a:t>(Suggest)</a:t>
            </a:r>
            <a:r>
              <a:rPr lang="zh-TW" altLang="en-US" dirty="0"/>
              <a:t> </a:t>
            </a:r>
            <a:r>
              <a:rPr lang="en-US" altLang="zh-TW" dirty="0"/>
              <a:t>on python=3.12 </a:t>
            </a:r>
          </a:p>
          <a:p>
            <a:endParaRPr lang="zh-TW" altLang="en-US" dirty="0"/>
          </a:p>
        </p:txBody>
      </p:sp>
      <p:pic>
        <p:nvPicPr>
          <p:cNvPr id="7" name="圖片 6">
            <a:extLst>
              <a:ext uri="{FF2B5EF4-FFF2-40B4-BE49-F238E27FC236}">
                <a16:creationId xmlns:a16="http://schemas.microsoft.com/office/drawing/2014/main" id="{86F2A709-112D-4B3F-A805-6207521047A6}"/>
              </a:ext>
            </a:extLst>
          </p:cNvPr>
          <p:cNvPicPr>
            <a:picLocks noChangeAspect="1"/>
          </p:cNvPicPr>
          <p:nvPr/>
        </p:nvPicPr>
        <p:blipFill>
          <a:blip r:embed="rId2"/>
          <a:stretch>
            <a:fillRect/>
          </a:stretch>
        </p:blipFill>
        <p:spPr>
          <a:xfrm>
            <a:off x="3241689" y="3968025"/>
            <a:ext cx="5708621" cy="1222347"/>
          </a:xfrm>
          <a:prstGeom prst="rect">
            <a:avLst/>
          </a:prstGeom>
        </p:spPr>
      </p:pic>
    </p:spTree>
    <p:extLst>
      <p:ext uri="{BB962C8B-B14F-4D97-AF65-F5344CB8AC3E}">
        <p14:creationId xmlns:p14="http://schemas.microsoft.com/office/powerpoint/2010/main" val="1639883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23FA66-CF5C-4EA7-A26E-286A7B2DAA9F}"/>
              </a:ext>
            </a:extLst>
          </p:cNvPr>
          <p:cNvSpPr>
            <a:spLocks noGrp="1"/>
          </p:cNvSpPr>
          <p:nvPr>
            <p:ph type="title"/>
          </p:nvPr>
        </p:nvSpPr>
        <p:spPr/>
        <p:txBody>
          <a:bodyPr/>
          <a:lstStyle/>
          <a:p>
            <a:r>
              <a:rPr lang="en-US" altLang="zh-TW" dirty="0"/>
              <a:t>Program</a:t>
            </a:r>
            <a:r>
              <a:rPr lang="zh-TW" altLang="en-US" dirty="0"/>
              <a:t> </a:t>
            </a:r>
            <a:r>
              <a:rPr lang="en-US" altLang="zh-TW" dirty="0"/>
              <a:t>User Guide</a:t>
            </a:r>
            <a:endParaRPr lang="zh-TW" altLang="en-US" dirty="0"/>
          </a:p>
        </p:txBody>
      </p:sp>
      <p:sp>
        <p:nvSpPr>
          <p:cNvPr id="3" name="內容版面配置區 2">
            <a:extLst>
              <a:ext uri="{FF2B5EF4-FFF2-40B4-BE49-F238E27FC236}">
                <a16:creationId xmlns:a16="http://schemas.microsoft.com/office/drawing/2014/main" id="{8938CAAC-07A7-4749-906E-62461062E8F8}"/>
              </a:ext>
            </a:extLst>
          </p:cNvPr>
          <p:cNvSpPr>
            <a:spLocks noGrp="1"/>
          </p:cNvSpPr>
          <p:nvPr>
            <p:ph idx="1"/>
          </p:nvPr>
        </p:nvSpPr>
        <p:spPr/>
        <p:txBody>
          <a:bodyPr/>
          <a:lstStyle/>
          <a:p>
            <a:pPr marL="914400" lvl="2" indent="0">
              <a:buNone/>
            </a:pPr>
            <a:r>
              <a:rPr lang="en-US" altLang="zh-TW" dirty="0"/>
              <a:t>Clone the repository : </a:t>
            </a:r>
            <a:r>
              <a:rPr lang="en-US" altLang="zh-TW" dirty="0">
                <a:solidFill>
                  <a:srgbClr val="FF0000"/>
                </a:solidFill>
                <a:hlinkClick r:id="rId2">
                  <a:extLst>
                    <a:ext uri="{A12FA001-AC4F-418D-AE19-62706E023703}">
                      <ahyp:hlinkClr xmlns:ahyp="http://schemas.microsoft.com/office/drawing/2018/hyperlinkcolor" val="tx"/>
                    </a:ext>
                  </a:extLst>
                </a:hlinkClick>
              </a:rPr>
              <a:t>https://github.com/NitanCos/local_translator.git</a:t>
            </a:r>
            <a:endParaRPr lang="en-US" altLang="zh-TW" dirty="0"/>
          </a:p>
          <a:p>
            <a:endParaRPr lang="zh-TW" altLang="en-US" dirty="0"/>
          </a:p>
        </p:txBody>
      </p:sp>
      <p:pic>
        <p:nvPicPr>
          <p:cNvPr id="7" name="圖片 6">
            <a:extLst>
              <a:ext uri="{FF2B5EF4-FFF2-40B4-BE49-F238E27FC236}">
                <a16:creationId xmlns:a16="http://schemas.microsoft.com/office/drawing/2014/main" id="{228143E1-299A-4765-AC09-E377CE437755}"/>
              </a:ext>
            </a:extLst>
          </p:cNvPr>
          <p:cNvPicPr>
            <a:picLocks noChangeAspect="1"/>
          </p:cNvPicPr>
          <p:nvPr/>
        </p:nvPicPr>
        <p:blipFill>
          <a:blip r:embed="rId3"/>
          <a:stretch>
            <a:fillRect/>
          </a:stretch>
        </p:blipFill>
        <p:spPr>
          <a:xfrm>
            <a:off x="3203688" y="3058295"/>
            <a:ext cx="6034601" cy="3005268"/>
          </a:xfrm>
          <a:prstGeom prst="rect">
            <a:avLst/>
          </a:prstGeom>
        </p:spPr>
      </p:pic>
    </p:spTree>
    <p:extLst>
      <p:ext uri="{BB962C8B-B14F-4D97-AF65-F5344CB8AC3E}">
        <p14:creationId xmlns:p14="http://schemas.microsoft.com/office/powerpoint/2010/main" val="62049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18ECC5-82FA-4AF6-AB70-2BA0A662A8F2}"/>
              </a:ext>
            </a:extLst>
          </p:cNvPr>
          <p:cNvSpPr>
            <a:spLocks noGrp="1"/>
          </p:cNvSpPr>
          <p:nvPr>
            <p:ph type="title"/>
          </p:nvPr>
        </p:nvSpPr>
        <p:spPr/>
        <p:txBody>
          <a:bodyPr/>
          <a:lstStyle/>
          <a:p>
            <a:r>
              <a:rPr lang="en-US" altLang="zh-TW" dirty="0"/>
              <a:t>Program</a:t>
            </a:r>
            <a:r>
              <a:rPr lang="zh-TW" altLang="en-US" dirty="0"/>
              <a:t> </a:t>
            </a:r>
            <a:r>
              <a:rPr lang="en-US" altLang="zh-TW" dirty="0"/>
              <a:t>User Guide</a:t>
            </a:r>
            <a:endParaRPr lang="zh-TW" altLang="en-US" dirty="0"/>
          </a:p>
        </p:txBody>
      </p:sp>
      <p:sp>
        <p:nvSpPr>
          <p:cNvPr id="3" name="內容版面配置區 2">
            <a:extLst>
              <a:ext uri="{FF2B5EF4-FFF2-40B4-BE49-F238E27FC236}">
                <a16:creationId xmlns:a16="http://schemas.microsoft.com/office/drawing/2014/main" id="{C7E563A8-A750-4BE3-A986-90828626EDD9}"/>
              </a:ext>
            </a:extLst>
          </p:cNvPr>
          <p:cNvSpPr>
            <a:spLocks noGrp="1"/>
          </p:cNvSpPr>
          <p:nvPr>
            <p:ph idx="1"/>
          </p:nvPr>
        </p:nvSpPr>
        <p:spPr/>
        <p:txBody>
          <a:bodyPr/>
          <a:lstStyle/>
          <a:p>
            <a:r>
              <a:rPr lang="en-US" altLang="zh-TW" dirty="0"/>
              <a:t>Navigate to the </a:t>
            </a:r>
            <a:r>
              <a:rPr lang="en-US" altLang="zh-TW" dirty="0">
                <a:solidFill>
                  <a:schemeClr val="tx1"/>
                </a:solidFill>
              </a:rPr>
              <a:t>project directory  </a:t>
            </a:r>
            <a:r>
              <a:rPr lang="en-US" altLang="zh-TW" dirty="0">
                <a:solidFill>
                  <a:srgbClr val="FF0000"/>
                </a:solidFill>
              </a:rPr>
              <a:t>: cd </a:t>
            </a:r>
            <a:r>
              <a:rPr lang="en-US" altLang="zh-TW" dirty="0" err="1">
                <a:solidFill>
                  <a:srgbClr val="FF0000"/>
                </a:solidFill>
              </a:rPr>
              <a:t>local_translator</a:t>
            </a:r>
            <a:r>
              <a:rPr lang="en-US" altLang="zh-TW" dirty="0">
                <a:solidFill>
                  <a:srgbClr val="FF0000"/>
                </a:solidFill>
              </a:rPr>
              <a:t>/</a:t>
            </a:r>
            <a:r>
              <a:rPr lang="en-US" altLang="zh-TW" dirty="0" err="1">
                <a:solidFill>
                  <a:srgbClr val="FF0000"/>
                </a:solidFill>
              </a:rPr>
              <a:t>src</a:t>
            </a:r>
            <a:endParaRPr lang="en-US" altLang="zh-TW" dirty="0">
              <a:solidFill>
                <a:srgbClr val="FF0000"/>
              </a:solidFill>
            </a:endParaRPr>
          </a:p>
          <a:p>
            <a:r>
              <a:rPr lang="en-US" altLang="zh-TW" dirty="0"/>
              <a:t>Install dependencies in terminal</a:t>
            </a:r>
            <a:r>
              <a:rPr lang="zh-TW" altLang="en-US" dirty="0"/>
              <a:t> </a:t>
            </a:r>
            <a:r>
              <a:rPr lang="en-US" altLang="zh-TW" dirty="0"/>
              <a:t>: </a:t>
            </a:r>
            <a:r>
              <a:rPr lang="en-US" altLang="zh-TW" dirty="0">
                <a:solidFill>
                  <a:srgbClr val="FF0000"/>
                </a:solidFill>
              </a:rPr>
              <a:t>pip install -r requirements.txt</a:t>
            </a:r>
          </a:p>
          <a:p>
            <a:endParaRPr lang="en-US" altLang="zh-TW" dirty="0">
              <a:solidFill>
                <a:srgbClr val="FF0000"/>
              </a:solidFill>
            </a:endParaRPr>
          </a:p>
          <a:p>
            <a:endParaRPr lang="zh-TW" altLang="en-US" dirty="0"/>
          </a:p>
        </p:txBody>
      </p:sp>
      <p:pic>
        <p:nvPicPr>
          <p:cNvPr id="5" name="圖片 4">
            <a:extLst>
              <a:ext uri="{FF2B5EF4-FFF2-40B4-BE49-F238E27FC236}">
                <a16:creationId xmlns:a16="http://schemas.microsoft.com/office/drawing/2014/main" id="{C6CF5CA9-4368-48A1-8459-34071B53AD4E}"/>
              </a:ext>
            </a:extLst>
          </p:cNvPr>
          <p:cNvPicPr>
            <a:picLocks noChangeAspect="1"/>
          </p:cNvPicPr>
          <p:nvPr/>
        </p:nvPicPr>
        <p:blipFill>
          <a:blip r:embed="rId2"/>
          <a:stretch>
            <a:fillRect/>
          </a:stretch>
        </p:blipFill>
        <p:spPr>
          <a:xfrm>
            <a:off x="1578273" y="3681088"/>
            <a:ext cx="4288856" cy="1580440"/>
          </a:xfrm>
          <a:prstGeom prst="rect">
            <a:avLst/>
          </a:prstGeom>
        </p:spPr>
      </p:pic>
      <p:pic>
        <p:nvPicPr>
          <p:cNvPr id="7" name="圖片 6">
            <a:extLst>
              <a:ext uri="{FF2B5EF4-FFF2-40B4-BE49-F238E27FC236}">
                <a16:creationId xmlns:a16="http://schemas.microsoft.com/office/drawing/2014/main" id="{A2B83C60-7C8E-4957-9AB4-C6A99C36C75A}"/>
              </a:ext>
            </a:extLst>
          </p:cNvPr>
          <p:cNvPicPr>
            <a:picLocks noChangeAspect="1"/>
          </p:cNvPicPr>
          <p:nvPr/>
        </p:nvPicPr>
        <p:blipFill>
          <a:blip r:embed="rId3"/>
          <a:stretch>
            <a:fillRect/>
          </a:stretch>
        </p:blipFill>
        <p:spPr>
          <a:xfrm>
            <a:off x="6896457" y="3681088"/>
            <a:ext cx="2828759" cy="1580440"/>
          </a:xfrm>
          <a:prstGeom prst="rect">
            <a:avLst/>
          </a:prstGeom>
        </p:spPr>
      </p:pic>
    </p:spTree>
    <p:extLst>
      <p:ext uri="{BB962C8B-B14F-4D97-AF65-F5344CB8AC3E}">
        <p14:creationId xmlns:p14="http://schemas.microsoft.com/office/powerpoint/2010/main" val="682720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860A09-F179-40FD-93D7-A97E4CC538C0}"/>
              </a:ext>
            </a:extLst>
          </p:cNvPr>
          <p:cNvSpPr>
            <a:spLocks noGrp="1"/>
          </p:cNvSpPr>
          <p:nvPr>
            <p:ph type="title"/>
          </p:nvPr>
        </p:nvSpPr>
        <p:spPr/>
        <p:txBody>
          <a:bodyPr/>
          <a:lstStyle/>
          <a:p>
            <a:r>
              <a:rPr lang="en-US" altLang="zh-TW" dirty="0"/>
              <a:t>Program</a:t>
            </a:r>
            <a:r>
              <a:rPr lang="zh-TW" altLang="en-US" dirty="0"/>
              <a:t> </a:t>
            </a:r>
            <a:r>
              <a:rPr lang="en-US" altLang="zh-TW" dirty="0"/>
              <a:t>User Guide</a:t>
            </a:r>
            <a:endParaRPr lang="zh-TW" altLang="en-US" dirty="0"/>
          </a:p>
        </p:txBody>
      </p:sp>
      <p:sp>
        <p:nvSpPr>
          <p:cNvPr id="3" name="內容版面配置區 2">
            <a:extLst>
              <a:ext uri="{FF2B5EF4-FFF2-40B4-BE49-F238E27FC236}">
                <a16:creationId xmlns:a16="http://schemas.microsoft.com/office/drawing/2014/main" id="{F2248BCB-F0C4-4724-9556-352D198BEE58}"/>
              </a:ext>
            </a:extLst>
          </p:cNvPr>
          <p:cNvSpPr>
            <a:spLocks noGrp="1"/>
          </p:cNvSpPr>
          <p:nvPr>
            <p:ph idx="1"/>
          </p:nvPr>
        </p:nvSpPr>
        <p:spPr/>
        <p:txBody>
          <a:bodyPr/>
          <a:lstStyle/>
          <a:p>
            <a:r>
              <a:rPr lang="en-US" altLang="zh-TW" dirty="0"/>
              <a:t>For NLLB models: </a:t>
            </a:r>
            <a:r>
              <a:rPr lang="en-US" altLang="zh-TW" dirty="0">
                <a:solidFill>
                  <a:srgbClr val="FF0000"/>
                </a:solidFill>
              </a:rPr>
              <a:t>Download via Hugging Face</a:t>
            </a:r>
          </a:p>
          <a:p>
            <a:endParaRPr lang="en-US" altLang="zh-TW" dirty="0">
              <a:solidFill>
                <a:srgbClr val="FF0000"/>
              </a:solidFill>
            </a:endParaRPr>
          </a:p>
          <a:p>
            <a:endParaRPr lang="zh-TW" altLang="en-US" dirty="0"/>
          </a:p>
        </p:txBody>
      </p:sp>
      <p:pic>
        <p:nvPicPr>
          <p:cNvPr id="5" name="圖片 4">
            <a:extLst>
              <a:ext uri="{FF2B5EF4-FFF2-40B4-BE49-F238E27FC236}">
                <a16:creationId xmlns:a16="http://schemas.microsoft.com/office/drawing/2014/main" id="{1B5F36E3-A199-4CB8-93F0-FB68633C0AE7}"/>
              </a:ext>
            </a:extLst>
          </p:cNvPr>
          <p:cNvPicPr>
            <a:picLocks noChangeAspect="1"/>
          </p:cNvPicPr>
          <p:nvPr/>
        </p:nvPicPr>
        <p:blipFill>
          <a:blip r:embed="rId2"/>
          <a:stretch>
            <a:fillRect/>
          </a:stretch>
        </p:blipFill>
        <p:spPr>
          <a:xfrm>
            <a:off x="1644604" y="3259518"/>
            <a:ext cx="4535999" cy="2364618"/>
          </a:xfrm>
          <a:prstGeom prst="rect">
            <a:avLst/>
          </a:prstGeom>
        </p:spPr>
      </p:pic>
      <p:pic>
        <p:nvPicPr>
          <p:cNvPr id="7" name="圖片 6">
            <a:extLst>
              <a:ext uri="{FF2B5EF4-FFF2-40B4-BE49-F238E27FC236}">
                <a16:creationId xmlns:a16="http://schemas.microsoft.com/office/drawing/2014/main" id="{C33D14E4-4835-40FA-8443-9A57682A57C3}"/>
              </a:ext>
            </a:extLst>
          </p:cNvPr>
          <p:cNvPicPr>
            <a:picLocks noChangeAspect="1"/>
          </p:cNvPicPr>
          <p:nvPr/>
        </p:nvPicPr>
        <p:blipFill>
          <a:blip r:embed="rId3"/>
          <a:stretch>
            <a:fillRect/>
          </a:stretch>
        </p:blipFill>
        <p:spPr>
          <a:xfrm>
            <a:off x="6694267" y="3376372"/>
            <a:ext cx="3303039" cy="451415"/>
          </a:xfrm>
          <a:prstGeom prst="rect">
            <a:avLst/>
          </a:prstGeom>
        </p:spPr>
      </p:pic>
    </p:spTree>
    <p:extLst>
      <p:ext uri="{BB962C8B-B14F-4D97-AF65-F5344CB8AC3E}">
        <p14:creationId xmlns:p14="http://schemas.microsoft.com/office/powerpoint/2010/main" val="2525316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C534DA-B830-49AC-9AE6-53F226CA4430}"/>
              </a:ext>
            </a:extLst>
          </p:cNvPr>
          <p:cNvSpPr>
            <a:spLocks noGrp="1"/>
          </p:cNvSpPr>
          <p:nvPr>
            <p:ph type="title"/>
          </p:nvPr>
        </p:nvSpPr>
        <p:spPr/>
        <p:txBody>
          <a:bodyPr/>
          <a:lstStyle/>
          <a:p>
            <a:r>
              <a:rPr lang="en-US" altLang="zh-TW" dirty="0"/>
              <a:t>Program</a:t>
            </a:r>
            <a:r>
              <a:rPr lang="zh-TW" altLang="en-US" dirty="0"/>
              <a:t> </a:t>
            </a:r>
            <a:r>
              <a:rPr lang="en-US" altLang="zh-TW" dirty="0"/>
              <a:t>User Guide</a:t>
            </a:r>
            <a:endParaRPr lang="zh-TW" altLang="en-US" dirty="0"/>
          </a:p>
        </p:txBody>
      </p:sp>
      <p:sp>
        <p:nvSpPr>
          <p:cNvPr id="3" name="內容版面配置區 2">
            <a:extLst>
              <a:ext uri="{FF2B5EF4-FFF2-40B4-BE49-F238E27FC236}">
                <a16:creationId xmlns:a16="http://schemas.microsoft.com/office/drawing/2014/main" id="{B44B7233-040D-426A-BBC3-0268DFF6E391}"/>
              </a:ext>
            </a:extLst>
          </p:cNvPr>
          <p:cNvSpPr>
            <a:spLocks noGrp="1"/>
          </p:cNvSpPr>
          <p:nvPr>
            <p:ph idx="1"/>
          </p:nvPr>
        </p:nvSpPr>
        <p:spPr/>
        <p:txBody>
          <a:bodyPr/>
          <a:lstStyle/>
          <a:p>
            <a:r>
              <a:rPr lang="en-US" altLang="zh-TW" dirty="0">
                <a:solidFill>
                  <a:schemeClr val="tx1"/>
                </a:solidFill>
              </a:rPr>
              <a:t>For Paddle OCR: </a:t>
            </a:r>
            <a:r>
              <a:rPr lang="en-US" altLang="zh-TW" dirty="0">
                <a:solidFill>
                  <a:srgbClr val="FF0000"/>
                </a:solidFill>
              </a:rPr>
              <a:t>Download via the </a:t>
            </a:r>
            <a:r>
              <a:rPr lang="en-US" altLang="zh-TW" dirty="0">
                <a:solidFill>
                  <a:schemeClr val="accent3"/>
                </a:solidFill>
                <a:hlinkClick r:id="rId2">
                  <a:extLst>
                    <a:ext uri="{A12FA001-AC4F-418D-AE19-62706E023703}">
                      <ahyp:hlinkClr xmlns:ahyp="http://schemas.microsoft.com/office/drawing/2018/hyperlinkcolor" val="tx"/>
                    </a:ext>
                  </a:extLst>
                </a:hlinkClick>
              </a:rPr>
              <a:t>PaddleOCR</a:t>
            </a:r>
            <a:r>
              <a:rPr lang="zh-TW" altLang="en-US" dirty="0">
                <a:solidFill>
                  <a:srgbClr val="FF0000"/>
                </a:solidFill>
              </a:rPr>
              <a:t> </a:t>
            </a:r>
            <a:r>
              <a:rPr lang="en-US" altLang="zh-TW" dirty="0">
                <a:solidFill>
                  <a:srgbClr val="FF0000"/>
                </a:solidFill>
              </a:rPr>
              <a:t>(5</a:t>
            </a:r>
            <a:r>
              <a:rPr lang="zh-TW" altLang="en-US" dirty="0">
                <a:solidFill>
                  <a:srgbClr val="FF0000"/>
                </a:solidFill>
              </a:rPr>
              <a:t> </a:t>
            </a:r>
            <a:r>
              <a:rPr lang="en-US" altLang="zh-TW" dirty="0">
                <a:solidFill>
                  <a:srgbClr val="FF0000"/>
                </a:solidFill>
              </a:rPr>
              <a:t>necessary)</a:t>
            </a:r>
            <a:endParaRPr lang="zh-TW" altLang="en-US" dirty="0"/>
          </a:p>
        </p:txBody>
      </p:sp>
      <p:pic>
        <p:nvPicPr>
          <p:cNvPr id="5" name="圖片 4">
            <a:extLst>
              <a:ext uri="{FF2B5EF4-FFF2-40B4-BE49-F238E27FC236}">
                <a16:creationId xmlns:a16="http://schemas.microsoft.com/office/drawing/2014/main" id="{39B3F269-6747-4C7F-A526-27AD3CCC0321}"/>
              </a:ext>
            </a:extLst>
          </p:cNvPr>
          <p:cNvPicPr>
            <a:picLocks noChangeAspect="1"/>
          </p:cNvPicPr>
          <p:nvPr/>
        </p:nvPicPr>
        <p:blipFill>
          <a:blip r:embed="rId3"/>
          <a:stretch>
            <a:fillRect/>
          </a:stretch>
        </p:blipFill>
        <p:spPr>
          <a:xfrm>
            <a:off x="2993180" y="3107908"/>
            <a:ext cx="6012176" cy="2843304"/>
          </a:xfrm>
          <a:prstGeom prst="rect">
            <a:avLst/>
          </a:prstGeom>
        </p:spPr>
      </p:pic>
      <p:sp>
        <p:nvSpPr>
          <p:cNvPr id="6" name="矩形 5">
            <a:extLst>
              <a:ext uri="{FF2B5EF4-FFF2-40B4-BE49-F238E27FC236}">
                <a16:creationId xmlns:a16="http://schemas.microsoft.com/office/drawing/2014/main" id="{D3935A34-09FC-4FFF-8643-B4854738E75E}"/>
              </a:ext>
            </a:extLst>
          </p:cNvPr>
          <p:cNvSpPr/>
          <p:nvPr/>
        </p:nvSpPr>
        <p:spPr>
          <a:xfrm>
            <a:off x="3124747" y="3578659"/>
            <a:ext cx="1045969" cy="16446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116910E6-404A-470A-932F-F34337949CBD}"/>
              </a:ext>
            </a:extLst>
          </p:cNvPr>
          <p:cNvSpPr/>
          <p:nvPr/>
        </p:nvSpPr>
        <p:spPr>
          <a:xfrm>
            <a:off x="3124746" y="5033585"/>
            <a:ext cx="1045969" cy="16446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75468708-49DB-413D-ADB9-D3B7A59AAC5C}"/>
              </a:ext>
            </a:extLst>
          </p:cNvPr>
          <p:cNvSpPr/>
          <p:nvPr/>
        </p:nvSpPr>
        <p:spPr>
          <a:xfrm>
            <a:off x="3124745" y="4869125"/>
            <a:ext cx="1045969" cy="16446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F06A0A5E-E6C8-4EA9-8F2E-321CEA7EC599}"/>
              </a:ext>
            </a:extLst>
          </p:cNvPr>
          <p:cNvSpPr/>
          <p:nvPr/>
        </p:nvSpPr>
        <p:spPr>
          <a:xfrm>
            <a:off x="3124745" y="5198045"/>
            <a:ext cx="1045969" cy="16446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44080F9-91FD-44EF-A097-74FC656E6C15}"/>
              </a:ext>
            </a:extLst>
          </p:cNvPr>
          <p:cNvSpPr/>
          <p:nvPr/>
        </p:nvSpPr>
        <p:spPr>
          <a:xfrm>
            <a:off x="3124745" y="5362505"/>
            <a:ext cx="1045969" cy="16446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89501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D7AB88-E916-401F-BE7A-6C26816B7A8C}"/>
              </a:ext>
            </a:extLst>
          </p:cNvPr>
          <p:cNvSpPr>
            <a:spLocks noGrp="1"/>
          </p:cNvSpPr>
          <p:nvPr>
            <p:ph type="title"/>
          </p:nvPr>
        </p:nvSpPr>
        <p:spPr/>
        <p:txBody>
          <a:bodyPr/>
          <a:lstStyle/>
          <a:p>
            <a:r>
              <a:rPr lang="en-US" altLang="zh-TW" dirty="0"/>
              <a:t>Main GUI</a:t>
            </a:r>
            <a:endParaRPr lang="zh-TW" altLang="en-US" dirty="0"/>
          </a:p>
        </p:txBody>
      </p:sp>
      <p:sp>
        <p:nvSpPr>
          <p:cNvPr id="10" name="文字方塊 9">
            <a:extLst>
              <a:ext uri="{FF2B5EF4-FFF2-40B4-BE49-F238E27FC236}">
                <a16:creationId xmlns:a16="http://schemas.microsoft.com/office/drawing/2014/main" id="{0130E225-4C3B-4275-87F6-AA23A8996A6D}"/>
              </a:ext>
            </a:extLst>
          </p:cNvPr>
          <p:cNvSpPr txBox="1"/>
          <p:nvPr/>
        </p:nvSpPr>
        <p:spPr>
          <a:xfrm>
            <a:off x="3687878" y="3000392"/>
            <a:ext cx="2107359" cy="646331"/>
          </a:xfrm>
          <a:prstGeom prst="rect">
            <a:avLst/>
          </a:prstGeom>
          <a:solidFill>
            <a:schemeClr val="bg2"/>
          </a:solidFill>
        </p:spPr>
        <p:txBody>
          <a:bodyPr wrap="square" rtlCol="0">
            <a:spAutoFit/>
          </a:bodyPr>
          <a:lstStyle/>
          <a:p>
            <a:r>
              <a:rPr lang="en-US" altLang="zh-TW" dirty="0"/>
              <a:t>First Step :</a:t>
            </a:r>
          </a:p>
          <a:p>
            <a:r>
              <a:rPr lang="en-US" altLang="zh-TW" dirty="0"/>
              <a:t>Select the mode</a:t>
            </a:r>
          </a:p>
        </p:txBody>
      </p:sp>
      <p:pic>
        <p:nvPicPr>
          <p:cNvPr id="14" name="內容版面配置區 13">
            <a:extLst>
              <a:ext uri="{FF2B5EF4-FFF2-40B4-BE49-F238E27FC236}">
                <a16:creationId xmlns:a16="http://schemas.microsoft.com/office/drawing/2014/main" id="{E1AA9E6C-E1F7-4753-A43F-C80ABDE7DD97}"/>
              </a:ext>
            </a:extLst>
          </p:cNvPr>
          <p:cNvPicPr>
            <a:picLocks noGrp="1" noChangeAspect="1"/>
          </p:cNvPicPr>
          <p:nvPr>
            <p:ph idx="1"/>
          </p:nvPr>
        </p:nvPicPr>
        <p:blipFill>
          <a:blip r:embed="rId2"/>
          <a:stretch>
            <a:fillRect/>
          </a:stretch>
        </p:blipFill>
        <p:spPr>
          <a:xfrm>
            <a:off x="6374987" y="2541340"/>
            <a:ext cx="3002736" cy="3317875"/>
          </a:xfrm>
        </p:spPr>
      </p:pic>
      <p:cxnSp>
        <p:nvCxnSpPr>
          <p:cNvPr id="9" name="直線接點 8">
            <a:extLst>
              <a:ext uri="{FF2B5EF4-FFF2-40B4-BE49-F238E27FC236}">
                <a16:creationId xmlns:a16="http://schemas.microsoft.com/office/drawing/2014/main" id="{5D5A5FE4-7708-42BF-9006-BBBE1849D51C}"/>
              </a:ext>
            </a:extLst>
          </p:cNvPr>
          <p:cNvCxnSpPr/>
          <p:nvPr/>
        </p:nvCxnSpPr>
        <p:spPr>
          <a:xfrm flipH="1">
            <a:off x="5795237" y="3000392"/>
            <a:ext cx="672175" cy="199836"/>
          </a:xfrm>
          <a:prstGeom prst="line">
            <a:avLst/>
          </a:prstGeom>
        </p:spPr>
        <p:style>
          <a:lnRef idx="1">
            <a:schemeClr val="accent4"/>
          </a:lnRef>
          <a:fillRef idx="0">
            <a:schemeClr val="accent4"/>
          </a:fillRef>
          <a:effectRef idx="0">
            <a:schemeClr val="accent4"/>
          </a:effectRef>
          <a:fontRef idx="minor">
            <a:schemeClr val="tx1"/>
          </a:fontRef>
        </p:style>
      </p:cxnSp>
      <p:pic>
        <p:nvPicPr>
          <p:cNvPr id="16" name="圖片 15">
            <a:extLst>
              <a:ext uri="{FF2B5EF4-FFF2-40B4-BE49-F238E27FC236}">
                <a16:creationId xmlns:a16="http://schemas.microsoft.com/office/drawing/2014/main" id="{79A6500D-4FCE-4213-9A63-E85018554BB2}"/>
              </a:ext>
            </a:extLst>
          </p:cNvPr>
          <p:cNvPicPr>
            <a:picLocks noChangeAspect="1"/>
          </p:cNvPicPr>
          <p:nvPr/>
        </p:nvPicPr>
        <p:blipFill>
          <a:blip r:embed="rId3"/>
          <a:stretch>
            <a:fillRect/>
          </a:stretch>
        </p:blipFill>
        <p:spPr>
          <a:xfrm>
            <a:off x="2480002" y="3996315"/>
            <a:ext cx="1789501" cy="559565"/>
          </a:xfrm>
          <a:prstGeom prst="rect">
            <a:avLst/>
          </a:prstGeom>
        </p:spPr>
      </p:pic>
      <p:cxnSp>
        <p:nvCxnSpPr>
          <p:cNvPr id="22" name="直線接點 21">
            <a:extLst>
              <a:ext uri="{FF2B5EF4-FFF2-40B4-BE49-F238E27FC236}">
                <a16:creationId xmlns:a16="http://schemas.microsoft.com/office/drawing/2014/main" id="{4FD1841D-08B7-4957-9570-99D67A154A03}"/>
              </a:ext>
            </a:extLst>
          </p:cNvPr>
          <p:cNvCxnSpPr>
            <a:cxnSpLocks/>
          </p:cNvCxnSpPr>
          <p:nvPr/>
        </p:nvCxnSpPr>
        <p:spPr>
          <a:xfrm>
            <a:off x="4741556" y="3646723"/>
            <a:ext cx="750848" cy="349592"/>
          </a:xfrm>
          <a:prstGeom prst="line">
            <a:avLst/>
          </a:prstGeom>
        </p:spPr>
        <p:style>
          <a:lnRef idx="1">
            <a:schemeClr val="accent4"/>
          </a:lnRef>
          <a:fillRef idx="0">
            <a:schemeClr val="accent4"/>
          </a:fillRef>
          <a:effectRef idx="0">
            <a:schemeClr val="accent4"/>
          </a:effectRef>
          <a:fontRef idx="minor">
            <a:schemeClr val="tx1"/>
          </a:fontRef>
        </p:style>
      </p:cxnSp>
      <p:cxnSp>
        <p:nvCxnSpPr>
          <p:cNvPr id="24" name="直線接點 23">
            <a:extLst>
              <a:ext uri="{FF2B5EF4-FFF2-40B4-BE49-F238E27FC236}">
                <a16:creationId xmlns:a16="http://schemas.microsoft.com/office/drawing/2014/main" id="{8A8E4896-FE59-411F-A622-085FB48C8FD2}"/>
              </a:ext>
            </a:extLst>
          </p:cNvPr>
          <p:cNvCxnSpPr>
            <a:cxnSpLocks/>
            <a:stCxn id="10" idx="2"/>
            <a:endCxn id="16" idx="0"/>
          </p:cNvCxnSpPr>
          <p:nvPr/>
        </p:nvCxnSpPr>
        <p:spPr>
          <a:xfrm flipH="1">
            <a:off x="3374753" y="3646723"/>
            <a:ext cx="1366805" cy="349592"/>
          </a:xfrm>
          <a:prstGeom prst="line">
            <a:avLst/>
          </a:prstGeom>
        </p:spPr>
        <p:style>
          <a:lnRef idx="1">
            <a:schemeClr val="accent4"/>
          </a:lnRef>
          <a:fillRef idx="0">
            <a:schemeClr val="accent4"/>
          </a:fillRef>
          <a:effectRef idx="0">
            <a:schemeClr val="accent4"/>
          </a:effectRef>
          <a:fontRef idx="minor">
            <a:schemeClr val="tx1"/>
          </a:fontRef>
        </p:style>
      </p:cxnSp>
      <p:pic>
        <p:nvPicPr>
          <p:cNvPr id="4" name="圖片 3">
            <a:extLst>
              <a:ext uri="{FF2B5EF4-FFF2-40B4-BE49-F238E27FC236}">
                <a16:creationId xmlns:a16="http://schemas.microsoft.com/office/drawing/2014/main" id="{798E69F3-DFC9-4112-8944-3D6ACD71BAA5}"/>
              </a:ext>
            </a:extLst>
          </p:cNvPr>
          <p:cNvPicPr>
            <a:picLocks noChangeAspect="1"/>
          </p:cNvPicPr>
          <p:nvPr/>
        </p:nvPicPr>
        <p:blipFill>
          <a:blip r:embed="rId4"/>
          <a:stretch>
            <a:fillRect/>
          </a:stretch>
        </p:blipFill>
        <p:spPr>
          <a:xfrm>
            <a:off x="4741557" y="3996315"/>
            <a:ext cx="1537034" cy="1043939"/>
          </a:xfrm>
          <a:prstGeom prst="rect">
            <a:avLst/>
          </a:prstGeom>
        </p:spPr>
      </p:pic>
    </p:spTree>
    <p:extLst>
      <p:ext uri="{BB962C8B-B14F-4D97-AF65-F5344CB8AC3E}">
        <p14:creationId xmlns:p14="http://schemas.microsoft.com/office/powerpoint/2010/main" val="3959636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A557E4-67A3-462B-8424-EDA16B49B271}"/>
              </a:ext>
            </a:extLst>
          </p:cNvPr>
          <p:cNvSpPr>
            <a:spLocks noGrp="1"/>
          </p:cNvSpPr>
          <p:nvPr>
            <p:ph type="title"/>
          </p:nvPr>
        </p:nvSpPr>
        <p:spPr/>
        <p:txBody>
          <a:bodyPr/>
          <a:lstStyle/>
          <a:p>
            <a:r>
              <a:rPr lang="zh-TW" altLang="en-US" dirty="0"/>
              <a:t>動機回顧</a:t>
            </a:r>
          </a:p>
        </p:txBody>
      </p:sp>
      <p:sp>
        <p:nvSpPr>
          <p:cNvPr id="3" name="內容版面配置區 2">
            <a:extLst>
              <a:ext uri="{FF2B5EF4-FFF2-40B4-BE49-F238E27FC236}">
                <a16:creationId xmlns:a16="http://schemas.microsoft.com/office/drawing/2014/main" id="{9B774F3B-586B-41A5-A1C0-1402E0CEBAA7}"/>
              </a:ext>
            </a:extLst>
          </p:cNvPr>
          <p:cNvSpPr>
            <a:spLocks noGrp="1"/>
          </p:cNvSpPr>
          <p:nvPr>
            <p:ph idx="1"/>
          </p:nvPr>
        </p:nvSpPr>
        <p:spPr>
          <a:xfrm>
            <a:off x="1295401" y="2556932"/>
            <a:ext cx="5438459" cy="3318936"/>
          </a:xfrm>
        </p:spPr>
        <p:txBody>
          <a:bodyPr>
            <a:normAutofit/>
          </a:bodyPr>
          <a:lstStyle/>
          <a:p>
            <a:r>
              <a:rPr lang="en-US" altLang="zh-TW" sz="1800" dirty="0">
                <a:latin typeface="+mj-ea"/>
                <a:ea typeface="+mj-ea"/>
              </a:rPr>
              <a:t>FFXIV(Final Fantasy XIV) </a:t>
            </a:r>
            <a:r>
              <a:rPr lang="zh-TW" altLang="en-US" sz="1800" dirty="0">
                <a:latin typeface="+mj-ea"/>
                <a:ea typeface="+mj-ea"/>
              </a:rPr>
              <a:t>作為我很喜歡的一款日本遊戲，但在台灣並沒有代理，作為一個台灣人想要遊玩這款遊戲，需要跨服到最近的日本伺服器才能遊玩，而但當我解決了連線問題，語言及文化隔閡成了最大的麻煩，裡面介面及攻略都是以日文撰寫，造成非母語人士的閱讀困難，再者，日本因為舊有文化影響，非常排斥非日語使用者</a:t>
            </a:r>
            <a:r>
              <a:rPr lang="en-US" altLang="zh-TW" sz="1800" dirty="0">
                <a:latin typeface="+mj-ea"/>
                <a:ea typeface="+mj-ea"/>
              </a:rPr>
              <a:t>(</a:t>
            </a:r>
            <a:r>
              <a:rPr lang="zh-TW" altLang="en-US" sz="1800" dirty="0">
                <a:latin typeface="+mj-ea"/>
                <a:ea typeface="+mj-ea"/>
              </a:rPr>
              <a:t>包括中文、英文</a:t>
            </a:r>
            <a:r>
              <a:rPr lang="en-US" altLang="zh-TW" sz="1800" dirty="0">
                <a:latin typeface="+mj-ea"/>
                <a:ea typeface="+mj-ea"/>
              </a:rPr>
              <a:t>)</a:t>
            </a:r>
            <a:r>
              <a:rPr lang="zh-TW" altLang="en-US" sz="1800" dirty="0">
                <a:latin typeface="+mj-ea"/>
                <a:ea typeface="+mj-ea"/>
              </a:rPr>
              <a:t>，為了讓更多人享受這款遊戲，故而開發此專案。</a:t>
            </a:r>
          </a:p>
        </p:txBody>
      </p:sp>
      <p:pic>
        <p:nvPicPr>
          <p:cNvPr id="4" name="圖片 3" descr="FINAL FANTASY XIV: Dawntrail">
            <a:extLst>
              <a:ext uri="{FF2B5EF4-FFF2-40B4-BE49-F238E27FC236}">
                <a16:creationId xmlns:a16="http://schemas.microsoft.com/office/drawing/2014/main" id="{9C9A45D3-08E5-4099-8657-CAA00ACE1F8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5477" y="2615585"/>
            <a:ext cx="3004317" cy="2959404"/>
          </a:xfrm>
          <a:prstGeom prst="rect">
            <a:avLst/>
          </a:prstGeom>
          <a:noFill/>
          <a:ln>
            <a:noFill/>
          </a:ln>
        </p:spPr>
      </p:pic>
    </p:spTree>
    <p:extLst>
      <p:ext uri="{BB962C8B-B14F-4D97-AF65-F5344CB8AC3E}">
        <p14:creationId xmlns:p14="http://schemas.microsoft.com/office/powerpoint/2010/main" val="1239938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7CD3F3-9B8D-4419-BDB8-92E9226B5C67}"/>
              </a:ext>
            </a:extLst>
          </p:cNvPr>
          <p:cNvSpPr>
            <a:spLocks noGrp="1"/>
          </p:cNvSpPr>
          <p:nvPr>
            <p:ph type="title"/>
          </p:nvPr>
        </p:nvSpPr>
        <p:spPr/>
        <p:txBody>
          <a:bodyPr/>
          <a:lstStyle/>
          <a:p>
            <a:r>
              <a:rPr lang="en-US" altLang="zh-TW" dirty="0"/>
              <a:t>If selected API mode</a:t>
            </a:r>
            <a:endParaRPr lang="zh-TW" altLang="en-US" dirty="0"/>
          </a:p>
        </p:txBody>
      </p:sp>
      <p:pic>
        <p:nvPicPr>
          <p:cNvPr id="5" name="內容版面配置區 4">
            <a:extLst>
              <a:ext uri="{FF2B5EF4-FFF2-40B4-BE49-F238E27FC236}">
                <a16:creationId xmlns:a16="http://schemas.microsoft.com/office/drawing/2014/main" id="{A26E7D33-4A93-4DB0-9F21-A64FF229D745}"/>
              </a:ext>
            </a:extLst>
          </p:cNvPr>
          <p:cNvPicPr>
            <a:picLocks noGrp="1" noChangeAspect="1"/>
          </p:cNvPicPr>
          <p:nvPr>
            <p:ph idx="1"/>
          </p:nvPr>
        </p:nvPicPr>
        <p:blipFill>
          <a:blip r:embed="rId2"/>
          <a:stretch>
            <a:fillRect/>
          </a:stretch>
        </p:blipFill>
        <p:spPr>
          <a:xfrm>
            <a:off x="2135705" y="2658421"/>
            <a:ext cx="2228384" cy="1768246"/>
          </a:xfrm>
        </p:spPr>
      </p:pic>
      <p:sp>
        <p:nvSpPr>
          <p:cNvPr id="7" name="矩形 6">
            <a:extLst>
              <a:ext uri="{FF2B5EF4-FFF2-40B4-BE49-F238E27FC236}">
                <a16:creationId xmlns:a16="http://schemas.microsoft.com/office/drawing/2014/main" id="{54A5C591-DD79-4195-9AAA-5E0DB2D99552}"/>
              </a:ext>
            </a:extLst>
          </p:cNvPr>
          <p:cNvSpPr/>
          <p:nvPr/>
        </p:nvSpPr>
        <p:spPr>
          <a:xfrm>
            <a:off x="3283379" y="3536059"/>
            <a:ext cx="949505" cy="116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B17F3D88-6AED-495F-910B-147582D366D2}"/>
              </a:ext>
            </a:extLst>
          </p:cNvPr>
          <p:cNvCxnSpPr>
            <a:cxnSpLocks/>
            <a:endCxn id="10" idx="1"/>
          </p:cNvCxnSpPr>
          <p:nvPr/>
        </p:nvCxnSpPr>
        <p:spPr>
          <a:xfrm flipV="1">
            <a:off x="4232884" y="2882510"/>
            <a:ext cx="1301960" cy="296696"/>
          </a:xfrm>
          <a:prstGeom prst="line">
            <a:avLst/>
          </a:prstGeom>
        </p:spPr>
        <p:style>
          <a:lnRef idx="1">
            <a:schemeClr val="accent4"/>
          </a:lnRef>
          <a:fillRef idx="0">
            <a:schemeClr val="accent4"/>
          </a:fillRef>
          <a:effectRef idx="0">
            <a:schemeClr val="accent4"/>
          </a:effectRef>
          <a:fontRef idx="minor">
            <a:schemeClr val="tx1"/>
          </a:fontRef>
        </p:style>
      </p:cxnSp>
      <p:sp>
        <p:nvSpPr>
          <p:cNvPr id="10" name="文字方塊 9">
            <a:extLst>
              <a:ext uri="{FF2B5EF4-FFF2-40B4-BE49-F238E27FC236}">
                <a16:creationId xmlns:a16="http://schemas.microsoft.com/office/drawing/2014/main" id="{531B6F56-8FD0-4DFE-A2DE-5AA9CB7FDA2A}"/>
              </a:ext>
            </a:extLst>
          </p:cNvPr>
          <p:cNvSpPr txBox="1"/>
          <p:nvPr/>
        </p:nvSpPr>
        <p:spPr>
          <a:xfrm>
            <a:off x="5534844" y="2697844"/>
            <a:ext cx="4061397" cy="369332"/>
          </a:xfrm>
          <a:prstGeom prst="rect">
            <a:avLst/>
          </a:prstGeom>
          <a:solidFill>
            <a:schemeClr val="bg2"/>
          </a:solidFill>
        </p:spPr>
        <p:txBody>
          <a:bodyPr wrap="square" rtlCol="0">
            <a:spAutoFit/>
          </a:bodyPr>
          <a:lstStyle/>
          <a:p>
            <a:r>
              <a:rPr lang="en-US" altLang="zh-TW" dirty="0"/>
              <a:t>1. Choose your API Type(</a:t>
            </a:r>
            <a:r>
              <a:rPr lang="en-US" altLang="zh-TW" dirty="0" err="1"/>
              <a:t>DeepL</a:t>
            </a:r>
            <a:r>
              <a:rPr lang="en-US" altLang="zh-TW" dirty="0"/>
              <a:t>/Gemini)</a:t>
            </a:r>
            <a:endParaRPr lang="zh-TW" altLang="en-US" dirty="0"/>
          </a:p>
        </p:txBody>
      </p:sp>
      <p:cxnSp>
        <p:nvCxnSpPr>
          <p:cNvPr id="18" name="直線接點 17">
            <a:extLst>
              <a:ext uri="{FF2B5EF4-FFF2-40B4-BE49-F238E27FC236}">
                <a16:creationId xmlns:a16="http://schemas.microsoft.com/office/drawing/2014/main" id="{29555FD9-8D38-4FE7-BAD2-553B63D66942}"/>
              </a:ext>
            </a:extLst>
          </p:cNvPr>
          <p:cNvCxnSpPr>
            <a:cxnSpLocks/>
            <a:endCxn id="19" idx="1"/>
          </p:cNvCxnSpPr>
          <p:nvPr/>
        </p:nvCxnSpPr>
        <p:spPr>
          <a:xfrm>
            <a:off x="4232884" y="3397208"/>
            <a:ext cx="1309946" cy="109002"/>
          </a:xfrm>
          <a:prstGeom prst="line">
            <a:avLst/>
          </a:prstGeom>
        </p:spPr>
        <p:style>
          <a:lnRef idx="1">
            <a:schemeClr val="accent4"/>
          </a:lnRef>
          <a:fillRef idx="0">
            <a:schemeClr val="accent4"/>
          </a:fillRef>
          <a:effectRef idx="0">
            <a:schemeClr val="accent4"/>
          </a:effectRef>
          <a:fontRef idx="minor">
            <a:schemeClr val="tx1"/>
          </a:fontRef>
        </p:style>
      </p:cxnSp>
      <p:sp>
        <p:nvSpPr>
          <p:cNvPr id="19" name="文字方塊 18">
            <a:extLst>
              <a:ext uri="{FF2B5EF4-FFF2-40B4-BE49-F238E27FC236}">
                <a16:creationId xmlns:a16="http://schemas.microsoft.com/office/drawing/2014/main" id="{5308A780-5F57-4FBB-9E1E-D952EC02544B}"/>
              </a:ext>
            </a:extLst>
          </p:cNvPr>
          <p:cNvSpPr txBox="1"/>
          <p:nvPr/>
        </p:nvSpPr>
        <p:spPr>
          <a:xfrm>
            <a:off x="5542830" y="3183044"/>
            <a:ext cx="4061397" cy="646331"/>
          </a:xfrm>
          <a:prstGeom prst="rect">
            <a:avLst/>
          </a:prstGeom>
          <a:solidFill>
            <a:schemeClr val="bg2"/>
          </a:solidFill>
        </p:spPr>
        <p:txBody>
          <a:bodyPr wrap="square" rtlCol="0">
            <a:spAutoFit/>
          </a:bodyPr>
          <a:lstStyle/>
          <a:p>
            <a:r>
              <a:rPr lang="en-US" altLang="zh-TW" dirty="0"/>
              <a:t>2. Select the lang your want to be translated (Source lang will be identified by API)</a:t>
            </a:r>
            <a:endParaRPr lang="zh-TW" altLang="en-US" dirty="0"/>
          </a:p>
        </p:txBody>
      </p:sp>
      <p:cxnSp>
        <p:nvCxnSpPr>
          <p:cNvPr id="24" name="直線接點 23">
            <a:extLst>
              <a:ext uri="{FF2B5EF4-FFF2-40B4-BE49-F238E27FC236}">
                <a16:creationId xmlns:a16="http://schemas.microsoft.com/office/drawing/2014/main" id="{42D05A08-FC56-485E-B5BC-C13D5B8BBD37}"/>
              </a:ext>
            </a:extLst>
          </p:cNvPr>
          <p:cNvCxnSpPr>
            <a:cxnSpLocks/>
            <a:stCxn id="7" idx="3"/>
            <a:endCxn id="25" idx="1"/>
          </p:cNvCxnSpPr>
          <p:nvPr/>
        </p:nvCxnSpPr>
        <p:spPr>
          <a:xfrm>
            <a:off x="4232884" y="3594559"/>
            <a:ext cx="1309947" cy="523331"/>
          </a:xfrm>
          <a:prstGeom prst="line">
            <a:avLst/>
          </a:prstGeom>
        </p:spPr>
        <p:style>
          <a:lnRef idx="1">
            <a:schemeClr val="accent4"/>
          </a:lnRef>
          <a:fillRef idx="0">
            <a:schemeClr val="accent4"/>
          </a:fillRef>
          <a:effectRef idx="0">
            <a:schemeClr val="accent4"/>
          </a:effectRef>
          <a:fontRef idx="minor">
            <a:schemeClr val="tx1"/>
          </a:fontRef>
        </p:style>
      </p:cxnSp>
      <p:sp>
        <p:nvSpPr>
          <p:cNvPr id="25" name="文字方塊 24">
            <a:extLst>
              <a:ext uri="{FF2B5EF4-FFF2-40B4-BE49-F238E27FC236}">
                <a16:creationId xmlns:a16="http://schemas.microsoft.com/office/drawing/2014/main" id="{4F470A4F-BFF3-4095-B14A-8BD314A9CC83}"/>
              </a:ext>
            </a:extLst>
          </p:cNvPr>
          <p:cNvSpPr txBox="1"/>
          <p:nvPr/>
        </p:nvSpPr>
        <p:spPr>
          <a:xfrm>
            <a:off x="5542831" y="3933224"/>
            <a:ext cx="4061396" cy="369332"/>
          </a:xfrm>
          <a:prstGeom prst="rect">
            <a:avLst/>
          </a:prstGeom>
          <a:solidFill>
            <a:schemeClr val="bg2"/>
          </a:solidFill>
        </p:spPr>
        <p:txBody>
          <a:bodyPr wrap="square" rtlCol="0">
            <a:spAutoFit/>
          </a:bodyPr>
          <a:lstStyle/>
          <a:p>
            <a:r>
              <a:rPr lang="en-US" altLang="zh-TW" dirty="0"/>
              <a:t>3. Enter your API Key</a:t>
            </a:r>
            <a:endParaRPr lang="zh-TW" altLang="en-US" dirty="0"/>
          </a:p>
        </p:txBody>
      </p:sp>
      <p:cxnSp>
        <p:nvCxnSpPr>
          <p:cNvPr id="29" name="直線接點 28">
            <a:extLst>
              <a:ext uri="{FF2B5EF4-FFF2-40B4-BE49-F238E27FC236}">
                <a16:creationId xmlns:a16="http://schemas.microsoft.com/office/drawing/2014/main" id="{6B0880BE-BBBD-4170-BF0E-3E71E44227FF}"/>
              </a:ext>
            </a:extLst>
          </p:cNvPr>
          <p:cNvCxnSpPr>
            <a:cxnSpLocks/>
            <a:endCxn id="30" idx="1"/>
          </p:cNvCxnSpPr>
          <p:nvPr/>
        </p:nvCxnSpPr>
        <p:spPr>
          <a:xfrm>
            <a:off x="4232884" y="3754490"/>
            <a:ext cx="1301961" cy="836581"/>
          </a:xfrm>
          <a:prstGeom prst="line">
            <a:avLst/>
          </a:prstGeom>
        </p:spPr>
        <p:style>
          <a:lnRef idx="1">
            <a:schemeClr val="accent4"/>
          </a:lnRef>
          <a:fillRef idx="0">
            <a:schemeClr val="accent4"/>
          </a:fillRef>
          <a:effectRef idx="0">
            <a:schemeClr val="accent4"/>
          </a:effectRef>
          <a:fontRef idx="minor">
            <a:schemeClr val="tx1"/>
          </a:fontRef>
        </p:style>
      </p:cxnSp>
      <p:sp>
        <p:nvSpPr>
          <p:cNvPr id="30" name="文字方塊 29">
            <a:extLst>
              <a:ext uri="{FF2B5EF4-FFF2-40B4-BE49-F238E27FC236}">
                <a16:creationId xmlns:a16="http://schemas.microsoft.com/office/drawing/2014/main" id="{4FCD5D9A-11DC-4C52-A9A9-4A500BCF1F3F}"/>
              </a:ext>
            </a:extLst>
          </p:cNvPr>
          <p:cNvSpPr txBox="1"/>
          <p:nvPr/>
        </p:nvSpPr>
        <p:spPr>
          <a:xfrm>
            <a:off x="5534845" y="4406405"/>
            <a:ext cx="4069382" cy="369332"/>
          </a:xfrm>
          <a:prstGeom prst="rect">
            <a:avLst/>
          </a:prstGeom>
          <a:solidFill>
            <a:schemeClr val="bg2"/>
          </a:solidFill>
        </p:spPr>
        <p:txBody>
          <a:bodyPr wrap="square" rtlCol="0">
            <a:spAutoFit/>
          </a:bodyPr>
          <a:lstStyle/>
          <a:p>
            <a:r>
              <a:rPr lang="en-US" altLang="zh-TW" dirty="0"/>
              <a:t>4. Choose the Models(only for Gemini)</a:t>
            </a:r>
            <a:endParaRPr lang="zh-TW" altLang="en-US" dirty="0"/>
          </a:p>
        </p:txBody>
      </p:sp>
      <p:cxnSp>
        <p:nvCxnSpPr>
          <p:cNvPr id="38" name="直線接點 37">
            <a:extLst>
              <a:ext uri="{FF2B5EF4-FFF2-40B4-BE49-F238E27FC236}">
                <a16:creationId xmlns:a16="http://schemas.microsoft.com/office/drawing/2014/main" id="{C682BD5F-9F5A-45A9-BBE8-52FBD328FE5C}"/>
              </a:ext>
            </a:extLst>
          </p:cNvPr>
          <p:cNvCxnSpPr>
            <a:cxnSpLocks/>
            <a:endCxn id="39" idx="1"/>
          </p:cNvCxnSpPr>
          <p:nvPr/>
        </p:nvCxnSpPr>
        <p:spPr>
          <a:xfrm>
            <a:off x="4232884" y="3933224"/>
            <a:ext cx="1301961" cy="1131028"/>
          </a:xfrm>
          <a:prstGeom prst="line">
            <a:avLst/>
          </a:prstGeom>
        </p:spPr>
        <p:style>
          <a:lnRef idx="1">
            <a:schemeClr val="accent4"/>
          </a:lnRef>
          <a:fillRef idx="0">
            <a:schemeClr val="accent4"/>
          </a:fillRef>
          <a:effectRef idx="0">
            <a:schemeClr val="accent4"/>
          </a:effectRef>
          <a:fontRef idx="minor">
            <a:schemeClr val="tx1"/>
          </a:fontRef>
        </p:style>
      </p:cxnSp>
      <p:sp>
        <p:nvSpPr>
          <p:cNvPr id="39" name="文字方塊 38">
            <a:extLst>
              <a:ext uri="{FF2B5EF4-FFF2-40B4-BE49-F238E27FC236}">
                <a16:creationId xmlns:a16="http://schemas.microsoft.com/office/drawing/2014/main" id="{B0516FB4-35F6-4566-BF93-88656253F22A}"/>
              </a:ext>
            </a:extLst>
          </p:cNvPr>
          <p:cNvSpPr txBox="1"/>
          <p:nvPr/>
        </p:nvSpPr>
        <p:spPr>
          <a:xfrm>
            <a:off x="5534845" y="4879586"/>
            <a:ext cx="4069382" cy="369332"/>
          </a:xfrm>
          <a:prstGeom prst="rect">
            <a:avLst/>
          </a:prstGeom>
          <a:solidFill>
            <a:schemeClr val="bg2"/>
          </a:solidFill>
        </p:spPr>
        <p:txBody>
          <a:bodyPr wrap="square" rtlCol="0">
            <a:spAutoFit/>
          </a:bodyPr>
          <a:lstStyle/>
          <a:p>
            <a:r>
              <a:rPr lang="en-US" altLang="zh-TW" dirty="0"/>
              <a:t>5. Test your API Key</a:t>
            </a:r>
            <a:endParaRPr lang="zh-TW" altLang="en-US" dirty="0"/>
          </a:p>
        </p:txBody>
      </p:sp>
    </p:spTree>
    <p:extLst>
      <p:ext uri="{BB962C8B-B14F-4D97-AF65-F5344CB8AC3E}">
        <p14:creationId xmlns:p14="http://schemas.microsoft.com/office/powerpoint/2010/main" val="922810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79C666-15A3-478D-A196-169F4C2BF306}"/>
              </a:ext>
            </a:extLst>
          </p:cNvPr>
          <p:cNvSpPr>
            <a:spLocks noGrp="1"/>
          </p:cNvSpPr>
          <p:nvPr>
            <p:ph type="title"/>
          </p:nvPr>
        </p:nvSpPr>
        <p:spPr/>
        <p:txBody>
          <a:bodyPr/>
          <a:lstStyle/>
          <a:p>
            <a:r>
              <a:rPr lang="en-US" altLang="zh-TW" dirty="0"/>
              <a:t>OCR</a:t>
            </a:r>
            <a:r>
              <a:rPr lang="zh-TW" altLang="en-US" dirty="0"/>
              <a:t> </a:t>
            </a:r>
            <a:r>
              <a:rPr lang="en-US" altLang="zh-TW" dirty="0"/>
              <a:t>Parameters</a:t>
            </a:r>
            <a:endParaRPr lang="zh-TW" altLang="en-US" dirty="0"/>
          </a:p>
        </p:txBody>
      </p:sp>
      <p:pic>
        <p:nvPicPr>
          <p:cNvPr id="5" name="內容版面配置區 4">
            <a:extLst>
              <a:ext uri="{FF2B5EF4-FFF2-40B4-BE49-F238E27FC236}">
                <a16:creationId xmlns:a16="http://schemas.microsoft.com/office/drawing/2014/main" id="{5342AD26-E871-4DFA-B4F4-BC6B38369F0C}"/>
              </a:ext>
            </a:extLst>
          </p:cNvPr>
          <p:cNvPicPr>
            <a:picLocks noGrp="1" noChangeAspect="1"/>
          </p:cNvPicPr>
          <p:nvPr>
            <p:ph idx="1"/>
          </p:nvPr>
        </p:nvPicPr>
        <p:blipFill>
          <a:blip r:embed="rId2"/>
          <a:stretch>
            <a:fillRect/>
          </a:stretch>
        </p:blipFill>
        <p:spPr>
          <a:xfrm>
            <a:off x="1610984" y="2557993"/>
            <a:ext cx="3194182" cy="3317875"/>
          </a:xfrm>
        </p:spPr>
      </p:pic>
      <p:sp>
        <p:nvSpPr>
          <p:cNvPr id="6" name="文字方塊 5">
            <a:extLst>
              <a:ext uri="{FF2B5EF4-FFF2-40B4-BE49-F238E27FC236}">
                <a16:creationId xmlns:a16="http://schemas.microsoft.com/office/drawing/2014/main" id="{E38C7440-B7D1-46DA-9CFF-F6D092F25E99}"/>
              </a:ext>
            </a:extLst>
          </p:cNvPr>
          <p:cNvSpPr txBox="1"/>
          <p:nvPr/>
        </p:nvSpPr>
        <p:spPr>
          <a:xfrm>
            <a:off x="4910895" y="2557993"/>
            <a:ext cx="6305306" cy="2862322"/>
          </a:xfrm>
          <a:prstGeom prst="rect">
            <a:avLst/>
          </a:prstGeom>
          <a:solidFill>
            <a:schemeClr val="bg2"/>
          </a:solidFill>
        </p:spPr>
        <p:txBody>
          <a:bodyPr wrap="square" rtlCol="0">
            <a:spAutoFit/>
          </a:bodyPr>
          <a:lstStyle/>
          <a:p>
            <a:r>
              <a:rPr lang="en-US" altLang="zh-TW" dirty="0">
                <a:latin typeface="+mj-ea"/>
                <a:ea typeface="+mj-ea"/>
              </a:rPr>
              <a:t>1.</a:t>
            </a:r>
            <a:r>
              <a:rPr lang="zh-TW" altLang="en-US" dirty="0">
                <a:latin typeface="+mj-ea"/>
                <a:ea typeface="+mj-ea"/>
              </a:rPr>
              <a:t> 可選語言 </a:t>
            </a:r>
            <a:r>
              <a:rPr lang="en-US" altLang="zh-TW" dirty="0">
                <a:latin typeface="+mj-ea"/>
                <a:ea typeface="+mj-ea"/>
              </a:rPr>
              <a:t>(</a:t>
            </a:r>
            <a:r>
              <a:rPr lang="en-US" altLang="zh-TW" dirty="0" err="1">
                <a:latin typeface="+mj-ea"/>
                <a:ea typeface="+mj-ea"/>
              </a:rPr>
              <a:t>en</a:t>
            </a:r>
            <a:r>
              <a:rPr lang="en-US" altLang="zh-TW" dirty="0">
                <a:latin typeface="+mj-ea"/>
                <a:ea typeface="+mj-ea"/>
              </a:rPr>
              <a:t> /</a:t>
            </a:r>
            <a:r>
              <a:rPr lang="en-US" altLang="zh-TW" dirty="0" err="1">
                <a:latin typeface="+mj-ea"/>
                <a:ea typeface="+mj-ea"/>
              </a:rPr>
              <a:t>ch</a:t>
            </a:r>
            <a:r>
              <a:rPr lang="en-US" altLang="zh-TW" dirty="0">
                <a:latin typeface="+mj-ea"/>
                <a:ea typeface="+mj-ea"/>
              </a:rPr>
              <a:t>(</a:t>
            </a:r>
            <a:r>
              <a:rPr lang="zh-TW" altLang="en-US" dirty="0">
                <a:latin typeface="+mj-ea"/>
                <a:ea typeface="+mj-ea"/>
              </a:rPr>
              <a:t>簡體</a:t>
            </a:r>
            <a:r>
              <a:rPr lang="en-US" altLang="zh-TW" dirty="0">
                <a:latin typeface="+mj-ea"/>
                <a:ea typeface="+mj-ea"/>
              </a:rPr>
              <a:t>)/</a:t>
            </a:r>
            <a:r>
              <a:rPr lang="en-US" altLang="zh-TW" dirty="0" err="1">
                <a:latin typeface="+mj-ea"/>
                <a:ea typeface="+mj-ea"/>
              </a:rPr>
              <a:t>Chinese_cht</a:t>
            </a:r>
            <a:r>
              <a:rPr lang="en-US" altLang="zh-TW" dirty="0">
                <a:latin typeface="+mj-ea"/>
                <a:ea typeface="+mj-ea"/>
              </a:rPr>
              <a:t>(</a:t>
            </a:r>
            <a:r>
              <a:rPr lang="zh-TW" altLang="en-US" dirty="0">
                <a:latin typeface="+mj-ea"/>
                <a:ea typeface="+mj-ea"/>
              </a:rPr>
              <a:t>繁體</a:t>
            </a:r>
            <a:r>
              <a:rPr lang="en-US" altLang="zh-TW" dirty="0">
                <a:latin typeface="+mj-ea"/>
                <a:ea typeface="+mj-ea"/>
              </a:rPr>
              <a:t>)/</a:t>
            </a:r>
            <a:r>
              <a:rPr lang="en-US" altLang="zh-TW" dirty="0" err="1">
                <a:latin typeface="+mj-ea"/>
                <a:ea typeface="+mj-ea"/>
              </a:rPr>
              <a:t>japan</a:t>
            </a:r>
            <a:r>
              <a:rPr lang="en-US" altLang="zh-TW" dirty="0">
                <a:latin typeface="+mj-ea"/>
                <a:ea typeface="+mj-ea"/>
              </a:rPr>
              <a:t>)</a:t>
            </a:r>
          </a:p>
          <a:p>
            <a:r>
              <a:rPr lang="en-US" altLang="zh-TW" dirty="0">
                <a:latin typeface="+mj-ea"/>
                <a:ea typeface="+mj-ea"/>
              </a:rPr>
              <a:t>2.</a:t>
            </a:r>
            <a:r>
              <a:rPr lang="zh-TW" altLang="en-US" dirty="0">
                <a:latin typeface="+mj-ea"/>
                <a:ea typeface="+mj-ea"/>
              </a:rPr>
              <a:t> 設備可使用</a:t>
            </a:r>
            <a:r>
              <a:rPr lang="en-US" altLang="zh-TW" dirty="0" err="1">
                <a:latin typeface="+mj-ea"/>
                <a:ea typeface="+mj-ea"/>
              </a:rPr>
              <a:t>cpu</a:t>
            </a:r>
            <a:r>
              <a:rPr lang="en-US" altLang="zh-TW" dirty="0">
                <a:latin typeface="+mj-ea"/>
                <a:ea typeface="+mj-ea"/>
              </a:rPr>
              <a:t>(</a:t>
            </a:r>
            <a:r>
              <a:rPr lang="zh-TW" altLang="en-US" dirty="0">
                <a:latin typeface="+mj-ea"/>
                <a:ea typeface="+mj-ea"/>
              </a:rPr>
              <a:t>目前</a:t>
            </a:r>
            <a:r>
              <a:rPr lang="en-US" altLang="zh-TW" dirty="0" err="1">
                <a:latin typeface="+mj-ea"/>
                <a:ea typeface="+mj-ea"/>
              </a:rPr>
              <a:t>paddleocr-gpu</a:t>
            </a:r>
            <a:r>
              <a:rPr lang="zh-TW" altLang="en-US" dirty="0">
                <a:latin typeface="+mj-ea"/>
                <a:ea typeface="+mj-ea"/>
              </a:rPr>
              <a:t>有套件衝突，不推薦</a:t>
            </a:r>
            <a:r>
              <a:rPr lang="en-US" altLang="zh-TW" dirty="0">
                <a:latin typeface="+mj-ea"/>
                <a:ea typeface="+mj-ea"/>
              </a:rPr>
              <a:t>)</a:t>
            </a:r>
          </a:p>
          <a:p>
            <a:r>
              <a:rPr lang="en-US" altLang="zh-TW" dirty="0">
                <a:latin typeface="+mj-ea"/>
                <a:ea typeface="+mj-ea"/>
              </a:rPr>
              <a:t>3.</a:t>
            </a:r>
            <a:r>
              <a:rPr lang="zh-TW" altLang="en-US" dirty="0">
                <a:latin typeface="+mj-ea"/>
                <a:ea typeface="+mj-ea"/>
              </a:rPr>
              <a:t> 啟用線程數</a:t>
            </a:r>
            <a:r>
              <a:rPr lang="en-US" altLang="zh-TW" dirty="0">
                <a:latin typeface="+mj-ea"/>
                <a:ea typeface="+mj-ea"/>
              </a:rPr>
              <a:t>(</a:t>
            </a:r>
            <a:r>
              <a:rPr lang="zh-TW" altLang="en-US" dirty="0">
                <a:latin typeface="+mj-ea"/>
                <a:ea typeface="+mj-ea"/>
              </a:rPr>
              <a:t>小於可用執行緒即可</a:t>
            </a:r>
            <a:r>
              <a:rPr lang="en-US" altLang="zh-TW" dirty="0">
                <a:latin typeface="+mj-ea"/>
                <a:ea typeface="+mj-ea"/>
              </a:rPr>
              <a:t>)</a:t>
            </a:r>
          </a:p>
          <a:p>
            <a:r>
              <a:rPr lang="en-US" altLang="zh-TW" dirty="0">
                <a:latin typeface="+mj-ea"/>
                <a:ea typeface="+mj-ea"/>
              </a:rPr>
              <a:t>4.</a:t>
            </a:r>
            <a:r>
              <a:rPr lang="zh-TW" altLang="en-US" dirty="0">
                <a:latin typeface="+mj-ea"/>
                <a:ea typeface="+mj-ea"/>
              </a:rPr>
              <a:t> </a:t>
            </a:r>
            <a:r>
              <a:rPr lang="en-US" altLang="zh-TW" dirty="0">
                <a:latin typeface="+mj-ea"/>
                <a:ea typeface="+mj-ea"/>
              </a:rPr>
              <a:t>HPI </a:t>
            </a:r>
            <a:r>
              <a:rPr lang="zh-TW" altLang="en-US" dirty="0">
                <a:latin typeface="+mj-ea"/>
                <a:ea typeface="+mj-ea"/>
              </a:rPr>
              <a:t>高效能推理 </a:t>
            </a:r>
            <a:r>
              <a:rPr lang="en-US" altLang="zh-TW" dirty="0">
                <a:latin typeface="+mj-ea"/>
                <a:ea typeface="+mj-ea"/>
              </a:rPr>
              <a:t>(</a:t>
            </a:r>
            <a:r>
              <a:rPr lang="zh-TW" altLang="en-US" dirty="0">
                <a:latin typeface="+mj-ea"/>
                <a:ea typeface="+mj-ea"/>
              </a:rPr>
              <a:t>僅 </a:t>
            </a:r>
            <a:r>
              <a:rPr lang="en-US" altLang="zh-TW" dirty="0">
                <a:latin typeface="+mj-ea"/>
                <a:ea typeface="+mj-ea"/>
              </a:rPr>
              <a:t>Linux</a:t>
            </a:r>
            <a:r>
              <a:rPr lang="zh-TW" altLang="en-US" dirty="0">
                <a:latin typeface="+mj-ea"/>
                <a:ea typeface="+mj-ea"/>
              </a:rPr>
              <a:t> 可用</a:t>
            </a:r>
            <a:r>
              <a:rPr lang="en-US" altLang="zh-TW" dirty="0">
                <a:latin typeface="+mj-ea"/>
                <a:ea typeface="+mj-ea"/>
              </a:rPr>
              <a:t>)</a:t>
            </a:r>
            <a:br>
              <a:rPr lang="en-US" altLang="zh-TW" dirty="0">
                <a:latin typeface="+mj-ea"/>
                <a:ea typeface="+mj-ea"/>
              </a:rPr>
            </a:br>
            <a:r>
              <a:rPr lang="en-US" altLang="zh-TW" dirty="0">
                <a:latin typeface="+mj-ea"/>
                <a:ea typeface="+mj-ea"/>
              </a:rPr>
              <a:t>5.</a:t>
            </a:r>
            <a:r>
              <a:rPr lang="zh-TW" altLang="en-US" dirty="0">
                <a:latin typeface="+mj-ea"/>
                <a:ea typeface="+mj-ea"/>
              </a:rPr>
              <a:t> </a:t>
            </a:r>
            <a:r>
              <a:rPr lang="en-US" altLang="zh-TW" dirty="0">
                <a:latin typeface="+mj-ea"/>
                <a:ea typeface="+mj-ea"/>
              </a:rPr>
              <a:t>MKL-DNN </a:t>
            </a:r>
            <a:r>
              <a:rPr lang="zh-TW" altLang="en-US" dirty="0">
                <a:latin typeface="+mj-ea"/>
                <a:ea typeface="+mj-ea"/>
              </a:rPr>
              <a:t>加速推理 </a:t>
            </a:r>
            <a:r>
              <a:rPr lang="en-US" altLang="zh-TW" dirty="0">
                <a:latin typeface="+mj-ea"/>
                <a:ea typeface="+mj-ea"/>
              </a:rPr>
              <a:t>(</a:t>
            </a:r>
            <a:r>
              <a:rPr lang="zh-TW" altLang="en-US" dirty="0">
                <a:latin typeface="+mj-ea"/>
                <a:ea typeface="+mj-ea"/>
              </a:rPr>
              <a:t>僅 </a:t>
            </a:r>
            <a:r>
              <a:rPr lang="en-US" altLang="zh-TW" dirty="0">
                <a:latin typeface="+mj-ea"/>
                <a:ea typeface="+mj-ea"/>
              </a:rPr>
              <a:t>intel </a:t>
            </a:r>
            <a:r>
              <a:rPr lang="en-US" altLang="zh-TW" dirty="0" err="1">
                <a:latin typeface="+mj-ea"/>
                <a:ea typeface="+mj-ea"/>
              </a:rPr>
              <a:t>cpu</a:t>
            </a:r>
            <a:r>
              <a:rPr lang="zh-TW" altLang="en-US" dirty="0">
                <a:latin typeface="+mj-ea"/>
                <a:ea typeface="+mj-ea"/>
              </a:rPr>
              <a:t>可用</a:t>
            </a:r>
            <a:r>
              <a:rPr lang="en-US" altLang="zh-TW" dirty="0">
                <a:latin typeface="+mj-ea"/>
                <a:ea typeface="+mj-ea"/>
              </a:rPr>
              <a:t>)</a:t>
            </a:r>
          </a:p>
          <a:p>
            <a:r>
              <a:rPr lang="en-US" altLang="zh-TW" dirty="0">
                <a:latin typeface="+mj-ea"/>
                <a:ea typeface="+mj-ea"/>
              </a:rPr>
              <a:t>6. </a:t>
            </a:r>
            <a:r>
              <a:rPr lang="zh-TW" altLang="en-US" dirty="0">
                <a:latin typeface="+mj-ea"/>
                <a:ea typeface="+mj-ea"/>
              </a:rPr>
              <a:t> 圖片最大</a:t>
            </a:r>
            <a:r>
              <a:rPr lang="en-US" altLang="zh-TW" dirty="0">
                <a:latin typeface="+mj-ea"/>
                <a:ea typeface="+mj-ea"/>
              </a:rPr>
              <a:t>/</a:t>
            </a:r>
            <a:r>
              <a:rPr lang="zh-TW" altLang="en-US" dirty="0">
                <a:latin typeface="+mj-ea"/>
                <a:ea typeface="+mj-ea"/>
              </a:rPr>
              <a:t>最小</a:t>
            </a:r>
            <a:r>
              <a:rPr lang="en-US" altLang="zh-TW" dirty="0">
                <a:latin typeface="+mj-ea"/>
                <a:ea typeface="+mj-ea"/>
              </a:rPr>
              <a:t>(</a:t>
            </a:r>
            <a:r>
              <a:rPr lang="zh-TW" altLang="en-US" dirty="0">
                <a:latin typeface="+mj-ea"/>
                <a:ea typeface="+mj-ea"/>
              </a:rPr>
              <a:t>取決</a:t>
            </a:r>
            <a:r>
              <a:rPr lang="en-US" altLang="zh-TW" dirty="0">
                <a:latin typeface="+mj-ea"/>
                <a:ea typeface="+mj-ea"/>
              </a:rPr>
              <a:t>7.)</a:t>
            </a:r>
            <a:r>
              <a:rPr lang="zh-TW" altLang="en-US" dirty="0">
                <a:latin typeface="+mj-ea"/>
                <a:ea typeface="+mj-ea"/>
              </a:rPr>
              <a:t>邊長</a:t>
            </a:r>
            <a:endParaRPr lang="en-US" altLang="zh-TW" dirty="0">
              <a:latin typeface="+mj-ea"/>
              <a:ea typeface="+mj-ea"/>
            </a:endParaRPr>
          </a:p>
          <a:p>
            <a:r>
              <a:rPr lang="en-US" altLang="zh-TW" dirty="0">
                <a:latin typeface="+mj-ea"/>
                <a:ea typeface="+mj-ea"/>
              </a:rPr>
              <a:t>7.</a:t>
            </a:r>
            <a:r>
              <a:rPr lang="zh-TW" altLang="en-US" dirty="0">
                <a:latin typeface="+mj-ea"/>
                <a:ea typeface="+mj-ea"/>
              </a:rPr>
              <a:t>  限制圖片檢測最大</a:t>
            </a:r>
            <a:r>
              <a:rPr lang="en-US" altLang="zh-TW" dirty="0">
                <a:latin typeface="+mj-ea"/>
                <a:ea typeface="+mj-ea"/>
              </a:rPr>
              <a:t>/</a:t>
            </a:r>
            <a:r>
              <a:rPr lang="zh-TW" altLang="en-US" dirty="0">
                <a:latin typeface="+mj-ea"/>
                <a:ea typeface="+mj-ea"/>
              </a:rPr>
              <a:t>最小邊長</a:t>
            </a:r>
            <a:endParaRPr lang="en-US" altLang="zh-TW" dirty="0">
              <a:latin typeface="+mj-ea"/>
              <a:ea typeface="+mj-ea"/>
            </a:endParaRPr>
          </a:p>
          <a:p>
            <a:r>
              <a:rPr lang="en-US" altLang="zh-TW" dirty="0">
                <a:latin typeface="+mj-ea"/>
                <a:ea typeface="+mj-ea"/>
              </a:rPr>
              <a:t>8.</a:t>
            </a:r>
            <a:r>
              <a:rPr lang="zh-TW" altLang="en-US" dirty="0">
                <a:latin typeface="+mj-ea"/>
                <a:ea typeface="+mj-ea"/>
              </a:rPr>
              <a:t>  檢測信心度域值 </a:t>
            </a:r>
            <a:r>
              <a:rPr lang="en-US" altLang="zh-TW" dirty="0">
                <a:latin typeface="+mj-ea"/>
                <a:ea typeface="+mj-ea"/>
              </a:rPr>
              <a:t>(</a:t>
            </a:r>
            <a:r>
              <a:rPr lang="zh-TW" altLang="en-US" dirty="0">
                <a:latin typeface="+mj-ea"/>
                <a:ea typeface="+mj-ea"/>
              </a:rPr>
              <a:t>越低準確可能越差</a:t>
            </a:r>
            <a:r>
              <a:rPr lang="en-US" altLang="zh-TW" dirty="0">
                <a:latin typeface="+mj-ea"/>
                <a:ea typeface="+mj-ea"/>
              </a:rPr>
              <a:t>)</a:t>
            </a:r>
          </a:p>
          <a:p>
            <a:r>
              <a:rPr lang="en-US" altLang="zh-TW" dirty="0">
                <a:latin typeface="+mj-ea"/>
                <a:ea typeface="+mj-ea"/>
              </a:rPr>
              <a:t>9.</a:t>
            </a:r>
            <a:r>
              <a:rPr lang="zh-TW" altLang="en-US" dirty="0">
                <a:latin typeface="+mj-ea"/>
                <a:ea typeface="+mj-ea"/>
              </a:rPr>
              <a:t>  像素取用域值 </a:t>
            </a:r>
            <a:r>
              <a:rPr lang="en-US" altLang="zh-TW" dirty="0">
                <a:latin typeface="+mj-ea"/>
                <a:ea typeface="+mj-ea"/>
              </a:rPr>
              <a:t>(</a:t>
            </a:r>
            <a:r>
              <a:rPr lang="zh-TW" altLang="en-US" dirty="0">
                <a:latin typeface="+mj-ea"/>
                <a:ea typeface="+mj-ea"/>
              </a:rPr>
              <a:t>越低準確可能越差</a:t>
            </a:r>
            <a:r>
              <a:rPr lang="en-US" altLang="zh-TW" dirty="0">
                <a:latin typeface="+mj-ea"/>
                <a:ea typeface="+mj-ea"/>
              </a:rPr>
              <a:t>)</a:t>
            </a:r>
          </a:p>
          <a:p>
            <a:r>
              <a:rPr lang="en-US" altLang="zh-TW" dirty="0">
                <a:latin typeface="+mj-ea"/>
                <a:ea typeface="+mj-ea"/>
              </a:rPr>
              <a:t>10.</a:t>
            </a:r>
            <a:r>
              <a:rPr lang="zh-TW" altLang="en-US" dirty="0">
                <a:latin typeface="+mj-ea"/>
                <a:ea typeface="+mj-ea"/>
              </a:rPr>
              <a:t> 文字膨脹係數 </a:t>
            </a:r>
            <a:r>
              <a:rPr lang="en-US" altLang="zh-TW" dirty="0">
                <a:latin typeface="+mj-ea"/>
                <a:ea typeface="+mj-ea"/>
              </a:rPr>
              <a:t>(</a:t>
            </a:r>
            <a:r>
              <a:rPr lang="zh-TW" altLang="en-US" dirty="0">
                <a:latin typeface="+mj-ea"/>
                <a:ea typeface="+mj-ea"/>
              </a:rPr>
              <a:t>若文字太小</a:t>
            </a:r>
            <a:r>
              <a:rPr lang="en-US" altLang="zh-TW" dirty="0">
                <a:latin typeface="+mj-ea"/>
                <a:ea typeface="+mj-ea"/>
              </a:rPr>
              <a:t>/</a:t>
            </a:r>
            <a:r>
              <a:rPr lang="zh-TW" altLang="en-US" dirty="0">
                <a:latin typeface="+mj-ea"/>
                <a:ea typeface="+mj-ea"/>
              </a:rPr>
              <a:t>細需調高</a:t>
            </a:r>
            <a:r>
              <a:rPr lang="en-US" altLang="zh-TW" dirty="0">
                <a:latin typeface="+mj-ea"/>
                <a:ea typeface="+mj-ea"/>
              </a:rPr>
              <a:t>)</a:t>
            </a:r>
          </a:p>
        </p:txBody>
      </p:sp>
    </p:spTree>
    <p:extLst>
      <p:ext uri="{BB962C8B-B14F-4D97-AF65-F5344CB8AC3E}">
        <p14:creationId xmlns:p14="http://schemas.microsoft.com/office/powerpoint/2010/main" val="1881745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328BD9-8EFF-47B1-A874-3E700EE9FE7A}"/>
              </a:ext>
            </a:extLst>
          </p:cNvPr>
          <p:cNvSpPr>
            <a:spLocks noGrp="1"/>
          </p:cNvSpPr>
          <p:nvPr>
            <p:ph type="title"/>
          </p:nvPr>
        </p:nvSpPr>
        <p:spPr/>
        <p:txBody>
          <a:bodyPr/>
          <a:lstStyle/>
          <a:p>
            <a:r>
              <a:rPr lang="en-US" altLang="zh-TW" dirty="0"/>
              <a:t>If in Local Mode (Setting Translator)</a:t>
            </a:r>
            <a:endParaRPr lang="zh-TW" altLang="en-US" dirty="0"/>
          </a:p>
        </p:txBody>
      </p:sp>
      <p:pic>
        <p:nvPicPr>
          <p:cNvPr id="7" name="圖片 6">
            <a:extLst>
              <a:ext uri="{FF2B5EF4-FFF2-40B4-BE49-F238E27FC236}">
                <a16:creationId xmlns:a16="http://schemas.microsoft.com/office/drawing/2014/main" id="{1FEFCE2A-5B30-4164-9C6C-28D61D5351C7}"/>
              </a:ext>
            </a:extLst>
          </p:cNvPr>
          <p:cNvPicPr>
            <a:picLocks noChangeAspect="1"/>
          </p:cNvPicPr>
          <p:nvPr/>
        </p:nvPicPr>
        <p:blipFill>
          <a:blip r:embed="rId2"/>
          <a:stretch>
            <a:fillRect/>
          </a:stretch>
        </p:blipFill>
        <p:spPr>
          <a:xfrm>
            <a:off x="10131067" y="1252834"/>
            <a:ext cx="1335255" cy="839821"/>
          </a:xfrm>
          <a:prstGeom prst="rect">
            <a:avLst/>
          </a:prstGeom>
        </p:spPr>
      </p:pic>
      <p:sp>
        <p:nvSpPr>
          <p:cNvPr id="11" name="文字方塊 10">
            <a:extLst>
              <a:ext uri="{FF2B5EF4-FFF2-40B4-BE49-F238E27FC236}">
                <a16:creationId xmlns:a16="http://schemas.microsoft.com/office/drawing/2014/main" id="{2681FA49-3876-432C-B2BE-D3113288998D}"/>
              </a:ext>
            </a:extLst>
          </p:cNvPr>
          <p:cNvSpPr txBox="1"/>
          <p:nvPr/>
        </p:nvSpPr>
        <p:spPr>
          <a:xfrm>
            <a:off x="5534844" y="2697844"/>
            <a:ext cx="4117828" cy="369332"/>
          </a:xfrm>
          <a:prstGeom prst="rect">
            <a:avLst/>
          </a:prstGeom>
          <a:solidFill>
            <a:schemeClr val="bg2"/>
          </a:solidFill>
        </p:spPr>
        <p:txBody>
          <a:bodyPr wrap="square" rtlCol="0">
            <a:spAutoFit/>
          </a:bodyPr>
          <a:lstStyle/>
          <a:p>
            <a:r>
              <a:rPr lang="en-US" altLang="zh-TW" dirty="0"/>
              <a:t>1. Choose the Model (600M , 1.3B , 3.3B)</a:t>
            </a:r>
            <a:endParaRPr lang="zh-TW" altLang="en-US" dirty="0"/>
          </a:p>
        </p:txBody>
      </p:sp>
      <p:sp>
        <p:nvSpPr>
          <p:cNvPr id="13" name="文字方塊 12">
            <a:extLst>
              <a:ext uri="{FF2B5EF4-FFF2-40B4-BE49-F238E27FC236}">
                <a16:creationId xmlns:a16="http://schemas.microsoft.com/office/drawing/2014/main" id="{8AAB343E-017F-4B7D-8F40-6C9A83223D1C}"/>
              </a:ext>
            </a:extLst>
          </p:cNvPr>
          <p:cNvSpPr txBox="1"/>
          <p:nvPr/>
        </p:nvSpPr>
        <p:spPr>
          <a:xfrm>
            <a:off x="5534845" y="3159617"/>
            <a:ext cx="4117828" cy="369332"/>
          </a:xfrm>
          <a:prstGeom prst="rect">
            <a:avLst/>
          </a:prstGeom>
          <a:solidFill>
            <a:schemeClr val="bg2"/>
          </a:solidFill>
        </p:spPr>
        <p:txBody>
          <a:bodyPr wrap="square" rtlCol="0">
            <a:spAutoFit/>
          </a:bodyPr>
          <a:lstStyle/>
          <a:p>
            <a:r>
              <a:rPr lang="en-US" altLang="zh-TW" dirty="0"/>
              <a:t>2. Select the lang your want to be translated</a:t>
            </a:r>
            <a:endParaRPr lang="zh-TW" altLang="en-US" dirty="0"/>
          </a:p>
        </p:txBody>
      </p:sp>
      <p:sp>
        <p:nvSpPr>
          <p:cNvPr id="15" name="文字方塊 14">
            <a:extLst>
              <a:ext uri="{FF2B5EF4-FFF2-40B4-BE49-F238E27FC236}">
                <a16:creationId xmlns:a16="http://schemas.microsoft.com/office/drawing/2014/main" id="{7A6B9E03-4236-48B1-B63E-E01507882D60}"/>
              </a:ext>
            </a:extLst>
          </p:cNvPr>
          <p:cNvSpPr txBox="1"/>
          <p:nvPr/>
        </p:nvSpPr>
        <p:spPr>
          <a:xfrm>
            <a:off x="5534845" y="3621390"/>
            <a:ext cx="4117828" cy="369332"/>
          </a:xfrm>
          <a:prstGeom prst="rect">
            <a:avLst/>
          </a:prstGeom>
          <a:solidFill>
            <a:schemeClr val="bg2"/>
          </a:solidFill>
        </p:spPr>
        <p:txBody>
          <a:bodyPr wrap="square" rtlCol="0">
            <a:spAutoFit/>
          </a:bodyPr>
          <a:lstStyle/>
          <a:p>
            <a:r>
              <a:rPr lang="en-US" altLang="zh-TW" dirty="0"/>
              <a:t>3. Select the lang your want to translate</a:t>
            </a:r>
            <a:endParaRPr lang="zh-TW" altLang="en-US" dirty="0"/>
          </a:p>
        </p:txBody>
      </p:sp>
      <p:sp>
        <p:nvSpPr>
          <p:cNvPr id="25" name="文字方塊 24">
            <a:extLst>
              <a:ext uri="{FF2B5EF4-FFF2-40B4-BE49-F238E27FC236}">
                <a16:creationId xmlns:a16="http://schemas.microsoft.com/office/drawing/2014/main" id="{228374B0-DCFF-4ACB-85BC-8F5F0D487144}"/>
              </a:ext>
            </a:extLst>
          </p:cNvPr>
          <p:cNvSpPr txBox="1"/>
          <p:nvPr/>
        </p:nvSpPr>
        <p:spPr>
          <a:xfrm>
            <a:off x="5534844" y="4122490"/>
            <a:ext cx="4990623" cy="646331"/>
          </a:xfrm>
          <a:prstGeom prst="rect">
            <a:avLst/>
          </a:prstGeom>
          <a:solidFill>
            <a:schemeClr val="bg2"/>
          </a:solidFill>
        </p:spPr>
        <p:txBody>
          <a:bodyPr wrap="square" rtlCol="0">
            <a:spAutoFit/>
          </a:bodyPr>
          <a:lstStyle/>
          <a:p>
            <a:r>
              <a:rPr lang="en-US" altLang="zh-TW" dirty="0"/>
              <a:t>4. Locate the Model (</a:t>
            </a:r>
            <a:r>
              <a:rPr lang="zh-TW" altLang="en-US" dirty="0"/>
              <a:t>要定位到有</a:t>
            </a:r>
            <a:r>
              <a:rPr lang="en-US" altLang="zh-TW" dirty="0"/>
              <a:t>&lt;hash&gt;</a:t>
            </a:r>
            <a:r>
              <a:rPr lang="zh-TW" altLang="en-US" dirty="0"/>
              <a:t>值的</a:t>
            </a:r>
            <a:r>
              <a:rPr lang="en-US" altLang="zh-TW" dirty="0"/>
              <a:t>folder)</a:t>
            </a:r>
          </a:p>
          <a:p>
            <a:r>
              <a:rPr lang="en-US" altLang="zh-TW" dirty="0"/>
              <a:t>./</a:t>
            </a:r>
            <a:r>
              <a:rPr lang="en-US" altLang="zh-TW" dirty="0" err="1"/>
              <a:t>model_name_snapshot</a:t>
            </a:r>
            <a:r>
              <a:rPr lang="en-US" altLang="zh-TW" dirty="0"/>
              <a:t>/</a:t>
            </a:r>
          </a:p>
        </p:txBody>
      </p:sp>
      <p:pic>
        <p:nvPicPr>
          <p:cNvPr id="6" name="圖片 5">
            <a:extLst>
              <a:ext uri="{FF2B5EF4-FFF2-40B4-BE49-F238E27FC236}">
                <a16:creationId xmlns:a16="http://schemas.microsoft.com/office/drawing/2014/main" id="{10F999FF-C341-496C-970D-02B06B49296E}"/>
              </a:ext>
            </a:extLst>
          </p:cNvPr>
          <p:cNvPicPr>
            <a:picLocks noChangeAspect="1"/>
          </p:cNvPicPr>
          <p:nvPr/>
        </p:nvPicPr>
        <p:blipFill>
          <a:blip r:embed="rId3"/>
          <a:stretch>
            <a:fillRect/>
          </a:stretch>
        </p:blipFill>
        <p:spPr>
          <a:xfrm>
            <a:off x="5534844" y="4848914"/>
            <a:ext cx="4273576" cy="975221"/>
          </a:xfrm>
          <a:prstGeom prst="rect">
            <a:avLst/>
          </a:prstGeom>
        </p:spPr>
      </p:pic>
      <p:pic>
        <p:nvPicPr>
          <p:cNvPr id="5" name="圖片 4">
            <a:extLst>
              <a:ext uri="{FF2B5EF4-FFF2-40B4-BE49-F238E27FC236}">
                <a16:creationId xmlns:a16="http://schemas.microsoft.com/office/drawing/2014/main" id="{C895ED76-0C6D-4F15-94E7-1825BF605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8849" y="2536993"/>
            <a:ext cx="2952304" cy="3170994"/>
          </a:xfrm>
          <a:prstGeom prst="rect">
            <a:avLst/>
          </a:prstGeom>
        </p:spPr>
      </p:pic>
      <p:cxnSp>
        <p:nvCxnSpPr>
          <p:cNvPr id="10" name="直線接點 9">
            <a:extLst>
              <a:ext uri="{FF2B5EF4-FFF2-40B4-BE49-F238E27FC236}">
                <a16:creationId xmlns:a16="http://schemas.microsoft.com/office/drawing/2014/main" id="{248C2EF7-5D37-4C45-9F71-30FAD7FF3C95}"/>
              </a:ext>
            </a:extLst>
          </p:cNvPr>
          <p:cNvCxnSpPr>
            <a:cxnSpLocks/>
            <a:endCxn id="11" idx="1"/>
          </p:cNvCxnSpPr>
          <p:nvPr/>
        </p:nvCxnSpPr>
        <p:spPr>
          <a:xfrm>
            <a:off x="4178384" y="2851017"/>
            <a:ext cx="1356460" cy="31493"/>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直線接點 11">
            <a:extLst>
              <a:ext uri="{FF2B5EF4-FFF2-40B4-BE49-F238E27FC236}">
                <a16:creationId xmlns:a16="http://schemas.microsoft.com/office/drawing/2014/main" id="{C1EF00E9-A87F-4BA9-B08D-AC2C5DDF7FB2}"/>
              </a:ext>
            </a:extLst>
          </p:cNvPr>
          <p:cNvCxnSpPr>
            <a:cxnSpLocks/>
            <a:endCxn id="13" idx="1"/>
          </p:cNvCxnSpPr>
          <p:nvPr/>
        </p:nvCxnSpPr>
        <p:spPr>
          <a:xfrm>
            <a:off x="4244996" y="3001641"/>
            <a:ext cx="1289849" cy="342642"/>
          </a:xfrm>
          <a:prstGeom prst="line">
            <a:avLst/>
          </a:prstGeom>
        </p:spPr>
        <p:style>
          <a:lnRef idx="1">
            <a:schemeClr val="accent4"/>
          </a:lnRef>
          <a:fillRef idx="0">
            <a:schemeClr val="accent4"/>
          </a:fillRef>
          <a:effectRef idx="0">
            <a:schemeClr val="accent4"/>
          </a:effectRef>
          <a:fontRef idx="minor">
            <a:schemeClr val="tx1"/>
          </a:fontRef>
        </p:style>
      </p:cxnSp>
      <p:cxnSp>
        <p:nvCxnSpPr>
          <p:cNvPr id="14" name="直線接點 13">
            <a:extLst>
              <a:ext uri="{FF2B5EF4-FFF2-40B4-BE49-F238E27FC236}">
                <a16:creationId xmlns:a16="http://schemas.microsoft.com/office/drawing/2014/main" id="{7899A8E4-419B-45CE-9C71-541D9DA2E723}"/>
              </a:ext>
            </a:extLst>
          </p:cNvPr>
          <p:cNvCxnSpPr>
            <a:cxnSpLocks/>
            <a:endCxn id="15" idx="1"/>
          </p:cNvCxnSpPr>
          <p:nvPr/>
        </p:nvCxnSpPr>
        <p:spPr>
          <a:xfrm>
            <a:off x="4178384" y="3171002"/>
            <a:ext cx="1356461" cy="635054"/>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直線接點 26">
            <a:extLst>
              <a:ext uri="{FF2B5EF4-FFF2-40B4-BE49-F238E27FC236}">
                <a16:creationId xmlns:a16="http://schemas.microsoft.com/office/drawing/2014/main" id="{B8E2BD50-E981-42B3-AEA0-BFB27AFA7B1B}"/>
              </a:ext>
            </a:extLst>
          </p:cNvPr>
          <p:cNvCxnSpPr>
            <a:cxnSpLocks/>
            <a:endCxn id="25" idx="1"/>
          </p:cNvCxnSpPr>
          <p:nvPr/>
        </p:nvCxnSpPr>
        <p:spPr>
          <a:xfrm>
            <a:off x="4069383" y="3341313"/>
            <a:ext cx="1465461" cy="1104343"/>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66028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9795CE-E55A-44F9-8E0E-24497423DCCB}"/>
              </a:ext>
            </a:extLst>
          </p:cNvPr>
          <p:cNvSpPr>
            <a:spLocks noGrp="1"/>
          </p:cNvSpPr>
          <p:nvPr>
            <p:ph type="title"/>
          </p:nvPr>
        </p:nvSpPr>
        <p:spPr/>
        <p:txBody>
          <a:bodyPr/>
          <a:lstStyle/>
          <a:p>
            <a:r>
              <a:rPr lang="en-US" altLang="zh-TW" dirty="0"/>
              <a:t>Translator Parameters</a:t>
            </a:r>
            <a:endParaRPr lang="zh-TW" altLang="en-US" dirty="0"/>
          </a:p>
        </p:txBody>
      </p:sp>
      <p:sp>
        <p:nvSpPr>
          <p:cNvPr id="6" name="文字方塊 5">
            <a:extLst>
              <a:ext uri="{FF2B5EF4-FFF2-40B4-BE49-F238E27FC236}">
                <a16:creationId xmlns:a16="http://schemas.microsoft.com/office/drawing/2014/main" id="{B1E944F6-5276-47F5-BC5E-D2872822BF12}"/>
              </a:ext>
            </a:extLst>
          </p:cNvPr>
          <p:cNvSpPr txBox="1"/>
          <p:nvPr/>
        </p:nvSpPr>
        <p:spPr>
          <a:xfrm>
            <a:off x="4878003" y="2703773"/>
            <a:ext cx="6305306" cy="3108543"/>
          </a:xfrm>
          <a:prstGeom prst="rect">
            <a:avLst/>
          </a:prstGeom>
          <a:solidFill>
            <a:schemeClr val="bg2"/>
          </a:solidFill>
        </p:spPr>
        <p:txBody>
          <a:bodyPr wrap="square" rtlCol="0">
            <a:spAutoFit/>
          </a:bodyPr>
          <a:lstStyle/>
          <a:p>
            <a:pPr marL="342900" indent="-342900">
              <a:buAutoNum type="arabicPeriod"/>
            </a:pPr>
            <a:r>
              <a:rPr lang="zh-TW" altLang="en-US" sz="1400" dirty="0">
                <a:latin typeface="微軟正黑體" panose="020B0604030504040204" pitchFamily="34" charset="-120"/>
                <a:ea typeface="微軟正黑體" panose="020B0604030504040204" pitchFamily="34" charset="-120"/>
              </a:rPr>
              <a:t>最大生成的</a:t>
            </a:r>
            <a:r>
              <a:rPr lang="en-US" altLang="zh-TW" sz="1400" dirty="0">
                <a:latin typeface="微軟正黑體" panose="020B0604030504040204" pitchFamily="34" charset="-120"/>
                <a:ea typeface="微軟正黑體" panose="020B0604030504040204" pitchFamily="34" charset="-120"/>
              </a:rPr>
              <a:t>Token</a:t>
            </a:r>
            <a:r>
              <a:rPr lang="zh-TW" altLang="en-US" sz="1400" dirty="0">
                <a:latin typeface="微軟正黑體" panose="020B0604030504040204" pitchFamily="34" charset="-120"/>
                <a:ea typeface="微軟正黑體" panose="020B0604030504040204" pitchFamily="34" charset="-120"/>
              </a:rPr>
              <a:t>數 </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建議為翻譯值兩倍以上</a:t>
            </a:r>
            <a:r>
              <a:rPr lang="en-US" altLang="zh-TW" sz="1400" dirty="0">
                <a:latin typeface="微軟正黑體" panose="020B0604030504040204" pitchFamily="34" charset="-120"/>
                <a:ea typeface="微軟正黑體" panose="020B0604030504040204" pitchFamily="34" charset="-120"/>
              </a:rPr>
              <a:t>)</a:t>
            </a: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強制生成翻譯的最小 </a:t>
            </a:r>
            <a:r>
              <a:rPr lang="en-US" altLang="zh-TW" sz="1400" dirty="0">
                <a:latin typeface="微軟正黑體" panose="020B0604030504040204" pitchFamily="34" charset="-120"/>
                <a:ea typeface="微軟正黑體" panose="020B0604030504040204" pitchFamily="34" charset="-120"/>
              </a:rPr>
              <a:t>token </a:t>
            </a:r>
            <a:r>
              <a:rPr lang="zh-TW" altLang="en-US" sz="1400" dirty="0">
                <a:latin typeface="微軟正黑體" panose="020B0604030504040204" pitchFamily="34" charset="-120"/>
                <a:ea typeface="微軟正黑體" panose="020B0604030504040204" pitchFamily="34" charset="-120"/>
              </a:rPr>
              <a:t>數量</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控制 </a:t>
            </a:r>
            <a:r>
              <a:rPr lang="en-US" altLang="zh-TW" sz="1400" dirty="0">
                <a:latin typeface="微軟正黑體" panose="020B0604030504040204" pitchFamily="34" charset="-120"/>
                <a:ea typeface="微軟正黑體" panose="020B0604030504040204" pitchFamily="34" charset="-120"/>
              </a:rPr>
              <a:t>beam search </a:t>
            </a:r>
            <a:r>
              <a:rPr lang="zh-TW" altLang="en-US" sz="1400" dirty="0">
                <a:latin typeface="微軟正黑體" panose="020B0604030504040204" pitchFamily="34" charset="-120"/>
                <a:ea typeface="微軟正黑體" panose="020B0604030504040204" pitchFamily="34" charset="-120"/>
              </a:rPr>
              <a:t>的寬度，即在生成過程中同時追蹤的候選序列數量。</a:t>
            </a:r>
            <a:r>
              <a:rPr lang="en-US" altLang="zh-TW" sz="1400" dirty="0">
                <a:latin typeface="微軟正黑體" panose="020B0604030504040204" pitchFamily="34" charset="-120"/>
                <a:ea typeface="微軟正黑體" panose="020B0604030504040204" pitchFamily="34" charset="-120"/>
              </a:rPr>
              <a:t>Beam search </a:t>
            </a:r>
            <a:r>
              <a:rPr lang="zh-TW" altLang="en-US" sz="1400" dirty="0">
                <a:latin typeface="微軟正黑體" panose="020B0604030504040204" pitchFamily="34" charset="-120"/>
                <a:ea typeface="微軟正黑體" panose="020B0604030504040204" pitchFamily="34" charset="-120"/>
              </a:rPr>
              <a:t>是一種貪婪搜索的擴展，旨在找到更高概率的序列</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決定是否在 </a:t>
            </a:r>
            <a:r>
              <a:rPr lang="en-US" altLang="zh-TW" sz="1400" dirty="0">
                <a:latin typeface="微軟正黑體" panose="020B0604030504040204" pitchFamily="34" charset="-120"/>
                <a:ea typeface="微軟正黑體" panose="020B0604030504040204" pitchFamily="34" charset="-120"/>
              </a:rPr>
              <a:t>beam search </a:t>
            </a:r>
            <a:r>
              <a:rPr lang="zh-TW" altLang="en-US" sz="1400" dirty="0">
                <a:latin typeface="微軟正黑體" panose="020B0604030504040204" pitchFamily="34" charset="-120"/>
                <a:ea typeface="微軟正黑體" panose="020B0604030504040204" pitchFamily="34" charset="-120"/>
              </a:rPr>
              <a:t>中提前停止生成，當所有 </a:t>
            </a:r>
            <a:r>
              <a:rPr lang="en-US" altLang="zh-TW" sz="1400" dirty="0">
                <a:latin typeface="微軟正黑體" panose="020B0604030504040204" pitchFamily="34" charset="-120"/>
                <a:ea typeface="微軟正黑體" panose="020B0604030504040204" pitchFamily="34" charset="-120"/>
              </a:rPr>
              <a:t>beam </a:t>
            </a:r>
            <a:r>
              <a:rPr lang="zh-TW" altLang="en-US" sz="1400" dirty="0">
                <a:latin typeface="微軟正黑體" panose="020B0604030504040204" pitchFamily="34" charset="-120"/>
                <a:ea typeface="微軟正黑體" panose="020B0604030504040204" pitchFamily="34" charset="-120"/>
              </a:rPr>
              <a:t>的得分不再顯著提高時停止</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調整生成序列長度的偏好，通過對序列概率應用長度相關的懲罰或獎勵</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防止生成重複的 </a:t>
            </a:r>
            <a:r>
              <a:rPr lang="en-US" altLang="zh-TW" sz="1400" dirty="0">
                <a:latin typeface="微軟正黑體" panose="020B0604030504040204" pitchFamily="34" charset="-120"/>
                <a:ea typeface="微軟正黑體" panose="020B0604030504040204" pitchFamily="34" charset="-120"/>
              </a:rPr>
              <a:t>n-gram</a:t>
            </a: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對已經生成過的 </a:t>
            </a:r>
            <a:r>
              <a:rPr lang="en-US" altLang="zh-TW" sz="1400" dirty="0">
                <a:latin typeface="微軟正黑體" panose="020B0604030504040204" pitchFamily="34" charset="-120"/>
                <a:ea typeface="微軟正黑體" panose="020B0604030504040204" pitchFamily="34" charset="-120"/>
              </a:rPr>
              <a:t>token </a:t>
            </a:r>
            <a:r>
              <a:rPr lang="zh-TW" altLang="en-US" sz="1400" dirty="0">
                <a:latin typeface="微軟正黑體" panose="020B0604030504040204" pitchFamily="34" charset="-120"/>
                <a:ea typeface="微軟正黑體" panose="020B0604030504040204" pitchFamily="34" charset="-120"/>
              </a:rPr>
              <a:t>施加懲罰，降低其再次出現的概率。</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決定是否使用隨機採樣生成（而非 </a:t>
            </a:r>
            <a:r>
              <a:rPr lang="en-US" altLang="zh-TW" sz="1400" dirty="0">
                <a:latin typeface="微軟正黑體" panose="020B0604030504040204" pitchFamily="34" charset="-120"/>
                <a:ea typeface="微軟正黑體" panose="020B0604030504040204" pitchFamily="34" charset="-120"/>
              </a:rPr>
              <a:t>beam search</a:t>
            </a:r>
            <a:r>
              <a:rPr lang="zh-TW" altLang="en-US" sz="1400" dirty="0">
                <a:latin typeface="微軟正黑體" panose="020B0604030504040204" pitchFamily="34" charset="-120"/>
                <a:ea typeface="微軟正黑體" panose="020B0604030504040204" pitchFamily="34" charset="-120"/>
              </a:rPr>
              <a:t>）。若啟用，模型根據概率分佈隨機選擇下一個 </a:t>
            </a:r>
            <a:r>
              <a:rPr lang="en-US" altLang="zh-TW" sz="1400" dirty="0">
                <a:latin typeface="微軟正黑體" panose="020B0604030504040204" pitchFamily="34" charset="-120"/>
                <a:ea typeface="微軟正黑體" panose="020B0604030504040204" pitchFamily="34" charset="-120"/>
              </a:rPr>
              <a:t>token</a:t>
            </a: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控制隨機採樣的隨機性（僅當 </a:t>
            </a:r>
            <a:r>
              <a:rPr lang="en-US" altLang="zh-TW" sz="1400" dirty="0" err="1">
                <a:latin typeface="微軟正黑體" panose="020B0604030504040204" pitchFamily="34" charset="-120"/>
                <a:ea typeface="微軟正黑體" panose="020B0604030504040204" pitchFamily="34" charset="-120"/>
              </a:rPr>
              <a:t>do_sample</a:t>
            </a:r>
            <a:r>
              <a:rPr lang="en-US" altLang="zh-TW" sz="1400" dirty="0">
                <a:latin typeface="微軟正黑體" panose="020B0604030504040204" pitchFamily="34" charset="-120"/>
                <a:ea typeface="微軟正黑體" panose="020B0604030504040204" pitchFamily="34" charset="-120"/>
              </a:rPr>
              <a:t>=True </a:t>
            </a:r>
            <a:r>
              <a:rPr lang="zh-TW" altLang="en-US" sz="1400" dirty="0">
                <a:latin typeface="微軟正黑體" panose="020B0604030504040204" pitchFamily="34" charset="-120"/>
                <a:ea typeface="微軟正黑體" panose="020B0604030504040204" pitchFamily="34" charset="-120"/>
              </a:rPr>
              <a:t>時有效）</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在隨機採樣中，僅從概率最高的 </a:t>
            </a:r>
            <a:r>
              <a:rPr lang="en-US" altLang="zh-TW" sz="1400" dirty="0">
                <a:latin typeface="微軟正黑體" panose="020B0604030504040204" pitchFamily="34" charset="-120"/>
                <a:ea typeface="微軟正黑體" panose="020B0604030504040204" pitchFamily="34" charset="-120"/>
              </a:rPr>
              <a:t>K </a:t>
            </a:r>
            <a:r>
              <a:rPr lang="zh-TW" altLang="en-US" sz="1400" dirty="0">
                <a:latin typeface="微軟正黑體" panose="020B0604030504040204" pitchFamily="34" charset="-120"/>
                <a:ea typeface="微軟正黑體" panose="020B0604030504040204" pitchFamily="34" charset="-120"/>
              </a:rPr>
              <a:t>個 </a:t>
            </a:r>
            <a:r>
              <a:rPr lang="en-US" altLang="zh-TW" sz="1400" dirty="0">
                <a:latin typeface="微軟正黑體" panose="020B0604030504040204" pitchFamily="34" charset="-120"/>
                <a:ea typeface="微軟正黑體" panose="020B0604030504040204" pitchFamily="34" charset="-120"/>
              </a:rPr>
              <a:t>token </a:t>
            </a:r>
            <a:r>
              <a:rPr lang="zh-TW" altLang="en-US" sz="1400" dirty="0">
                <a:latin typeface="微軟正黑體" panose="020B0604030504040204" pitchFamily="34" charset="-120"/>
                <a:ea typeface="微軟正黑體" panose="020B0604030504040204" pitchFamily="34" charset="-120"/>
              </a:rPr>
              <a:t>中選擇</a:t>
            </a:r>
            <a:endParaRPr lang="en-US" altLang="zh-TW" sz="1400"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400" dirty="0">
                <a:latin typeface="微軟正黑體" panose="020B0604030504040204" pitchFamily="34" charset="-120"/>
                <a:ea typeface="微軟正黑體" panose="020B0604030504040204" pitchFamily="34" charset="-120"/>
              </a:rPr>
              <a:t>在隨機採樣中，選擇累積概率達到 </a:t>
            </a:r>
            <a:r>
              <a:rPr lang="en-US" altLang="zh-TW" sz="1400" dirty="0">
                <a:latin typeface="微軟正黑體" panose="020B0604030504040204" pitchFamily="34" charset="-120"/>
                <a:ea typeface="微軟正黑體" panose="020B0604030504040204" pitchFamily="34" charset="-120"/>
              </a:rPr>
              <a:t>p </a:t>
            </a:r>
            <a:r>
              <a:rPr lang="zh-TW" altLang="en-US" sz="1400" dirty="0">
                <a:latin typeface="微軟正黑體" panose="020B0604030504040204" pitchFamily="34" charset="-120"/>
                <a:ea typeface="微軟正黑體" panose="020B0604030504040204" pitchFamily="34" charset="-120"/>
              </a:rPr>
              <a:t>的最小 </a:t>
            </a:r>
            <a:r>
              <a:rPr lang="en-US" altLang="zh-TW" sz="1400" dirty="0">
                <a:latin typeface="微軟正黑體" panose="020B0604030504040204" pitchFamily="34" charset="-120"/>
                <a:ea typeface="微軟正黑體" panose="020B0604030504040204" pitchFamily="34" charset="-120"/>
              </a:rPr>
              <a:t>token </a:t>
            </a:r>
            <a:r>
              <a:rPr lang="zh-TW" altLang="en-US" sz="1400" dirty="0">
                <a:latin typeface="微軟正黑體" panose="020B0604030504040204" pitchFamily="34" charset="-120"/>
                <a:ea typeface="微軟正黑體" panose="020B0604030504040204" pitchFamily="34" charset="-120"/>
              </a:rPr>
              <a:t>集合</a:t>
            </a:r>
            <a:endParaRPr lang="en-US" altLang="zh-TW" sz="1400" dirty="0">
              <a:latin typeface="微軟正黑體" panose="020B0604030504040204" pitchFamily="34" charset="-120"/>
              <a:ea typeface="微軟正黑體" panose="020B0604030504040204" pitchFamily="34" charset="-120"/>
            </a:endParaRPr>
          </a:p>
        </p:txBody>
      </p:sp>
      <p:pic>
        <p:nvPicPr>
          <p:cNvPr id="8" name="內容版面配置區 7">
            <a:extLst>
              <a:ext uri="{FF2B5EF4-FFF2-40B4-BE49-F238E27FC236}">
                <a16:creationId xmlns:a16="http://schemas.microsoft.com/office/drawing/2014/main" id="{2B313AC2-DCC1-4EFB-A2A7-5C03D6899E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7991" y="2557993"/>
            <a:ext cx="3089055" cy="3317875"/>
          </a:xfrm>
          <a:prstGeom prst="rect">
            <a:avLst/>
          </a:prstGeom>
        </p:spPr>
      </p:pic>
      <p:sp>
        <p:nvSpPr>
          <p:cNvPr id="5" name="矩形 4">
            <a:extLst>
              <a:ext uri="{FF2B5EF4-FFF2-40B4-BE49-F238E27FC236}">
                <a16:creationId xmlns:a16="http://schemas.microsoft.com/office/drawing/2014/main" id="{ED38D73A-DBB5-4D9F-AE61-DBE219349DFD}"/>
              </a:ext>
            </a:extLst>
          </p:cNvPr>
          <p:cNvSpPr/>
          <p:nvPr/>
        </p:nvSpPr>
        <p:spPr>
          <a:xfrm>
            <a:off x="1497991" y="3790824"/>
            <a:ext cx="3089055" cy="202149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87437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3AF86F-72B7-480A-8B68-703D9172BCE1}"/>
              </a:ext>
            </a:extLst>
          </p:cNvPr>
          <p:cNvSpPr>
            <a:spLocks noGrp="1"/>
          </p:cNvSpPr>
          <p:nvPr>
            <p:ph type="title"/>
          </p:nvPr>
        </p:nvSpPr>
        <p:spPr/>
        <p:txBody>
          <a:bodyPr/>
          <a:lstStyle/>
          <a:p>
            <a:r>
              <a:rPr lang="en-US" altLang="zh-TW" dirty="0"/>
              <a:t>History</a:t>
            </a:r>
            <a:endParaRPr lang="zh-TW" altLang="en-US" dirty="0"/>
          </a:p>
        </p:txBody>
      </p:sp>
      <p:pic>
        <p:nvPicPr>
          <p:cNvPr id="5" name="內容版面配置區 4">
            <a:extLst>
              <a:ext uri="{FF2B5EF4-FFF2-40B4-BE49-F238E27FC236}">
                <a16:creationId xmlns:a16="http://schemas.microsoft.com/office/drawing/2014/main" id="{5EF05E35-B6D0-49CF-BC64-EE9430DAD73B}"/>
              </a:ext>
            </a:extLst>
          </p:cNvPr>
          <p:cNvPicPr>
            <a:picLocks noGrp="1" noChangeAspect="1"/>
          </p:cNvPicPr>
          <p:nvPr>
            <p:ph idx="1"/>
          </p:nvPr>
        </p:nvPicPr>
        <p:blipFill>
          <a:blip r:embed="rId2"/>
          <a:stretch>
            <a:fillRect/>
          </a:stretch>
        </p:blipFill>
        <p:spPr>
          <a:xfrm>
            <a:off x="1858549" y="2700811"/>
            <a:ext cx="2693792" cy="3011025"/>
          </a:xfrm>
        </p:spPr>
      </p:pic>
      <p:pic>
        <p:nvPicPr>
          <p:cNvPr id="7" name="圖片 6">
            <a:extLst>
              <a:ext uri="{FF2B5EF4-FFF2-40B4-BE49-F238E27FC236}">
                <a16:creationId xmlns:a16="http://schemas.microsoft.com/office/drawing/2014/main" id="{9F52714E-A909-46C0-A933-8A573FA7C113}"/>
              </a:ext>
            </a:extLst>
          </p:cNvPr>
          <p:cNvPicPr>
            <a:picLocks noChangeAspect="1"/>
          </p:cNvPicPr>
          <p:nvPr/>
        </p:nvPicPr>
        <p:blipFill>
          <a:blip r:embed="rId3"/>
          <a:stretch>
            <a:fillRect/>
          </a:stretch>
        </p:blipFill>
        <p:spPr>
          <a:xfrm>
            <a:off x="4902437" y="2574165"/>
            <a:ext cx="1300344" cy="1281292"/>
          </a:xfrm>
          <a:prstGeom prst="rect">
            <a:avLst/>
          </a:prstGeom>
        </p:spPr>
      </p:pic>
      <p:pic>
        <p:nvPicPr>
          <p:cNvPr id="9" name="圖片 8">
            <a:extLst>
              <a:ext uri="{FF2B5EF4-FFF2-40B4-BE49-F238E27FC236}">
                <a16:creationId xmlns:a16="http://schemas.microsoft.com/office/drawing/2014/main" id="{A698B302-F8B5-43C6-BB08-C42D41D679FF}"/>
              </a:ext>
            </a:extLst>
          </p:cNvPr>
          <p:cNvPicPr>
            <a:picLocks noChangeAspect="1"/>
          </p:cNvPicPr>
          <p:nvPr/>
        </p:nvPicPr>
        <p:blipFill>
          <a:blip r:embed="rId4"/>
          <a:stretch>
            <a:fillRect/>
          </a:stretch>
        </p:blipFill>
        <p:spPr>
          <a:xfrm>
            <a:off x="4910309" y="4259613"/>
            <a:ext cx="1300344" cy="1252887"/>
          </a:xfrm>
          <a:prstGeom prst="rect">
            <a:avLst/>
          </a:prstGeom>
        </p:spPr>
      </p:pic>
      <p:cxnSp>
        <p:nvCxnSpPr>
          <p:cNvPr id="11" name="直線接點 10">
            <a:extLst>
              <a:ext uri="{FF2B5EF4-FFF2-40B4-BE49-F238E27FC236}">
                <a16:creationId xmlns:a16="http://schemas.microsoft.com/office/drawing/2014/main" id="{3F089249-548D-4666-893E-1C1FB7EF217C}"/>
              </a:ext>
            </a:extLst>
          </p:cNvPr>
          <p:cNvCxnSpPr>
            <a:endCxn id="7" idx="1"/>
          </p:cNvCxnSpPr>
          <p:nvPr/>
        </p:nvCxnSpPr>
        <p:spPr>
          <a:xfrm>
            <a:off x="2936980" y="3088371"/>
            <a:ext cx="1965457" cy="126440"/>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直線接點 12">
            <a:extLst>
              <a:ext uri="{FF2B5EF4-FFF2-40B4-BE49-F238E27FC236}">
                <a16:creationId xmlns:a16="http://schemas.microsoft.com/office/drawing/2014/main" id="{9DE44ECC-0D2B-41D8-8A08-E639B74A2030}"/>
              </a:ext>
            </a:extLst>
          </p:cNvPr>
          <p:cNvCxnSpPr>
            <a:endCxn id="9" idx="1"/>
          </p:cNvCxnSpPr>
          <p:nvPr/>
        </p:nvCxnSpPr>
        <p:spPr>
          <a:xfrm>
            <a:off x="2985425" y="3209586"/>
            <a:ext cx="1924884" cy="1676471"/>
          </a:xfrm>
          <a:prstGeom prst="line">
            <a:avLst/>
          </a:prstGeom>
        </p:spPr>
        <p:style>
          <a:lnRef idx="1">
            <a:schemeClr val="accent4"/>
          </a:lnRef>
          <a:fillRef idx="0">
            <a:schemeClr val="accent4"/>
          </a:fillRef>
          <a:effectRef idx="0">
            <a:schemeClr val="accent4"/>
          </a:effectRef>
          <a:fontRef idx="minor">
            <a:schemeClr val="tx1"/>
          </a:fontRef>
        </p:style>
      </p:cxnSp>
      <p:sp>
        <p:nvSpPr>
          <p:cNvPr id="16" name="文字方塊 15">
            <a:extLst>
              <a:ext uri="{FF2B5EF4-FFF2-40B4-BE49-F238E27FC236}">
                <a16:creationId xmlns:a16="http://schemas.microsoft.com/office/drawing/2014/main" id="{471FE3AD-74B6-4B64-B4FD-18E2FB71EA9C}"/>
              </a:ext>
            </a:extLst>
          </p:cNvPr>
          <p:cNvSpPr txBox="1"/>
          <p:nvPr/>
        </p:nvSpPr>
        <p:spPr>
          <a:xfrm>
            <a:off x="6869112" y="2743784"/>
            <a:ext cx="3346733" cy="646331"/>
          </a:xfrm>
          <a:prstGeom prst="rect">
            <a:avLst/>
          </a:prstGeom>
          <a:solidFill>
            <a:schemeClr val="bg2"/>
          </a:solidFill>
        </p:spPr>
        <p:txBody>
          <a:bodyPr wrap="square" rtlCol="0">
            <a:spAutoFit/>
          </a:bodyPr>
          <a:lstStyle/>
          <a:p>
            <a:r>
              <a:rPr lang="en-US" altLang="zh-TW" dirty="0"/>
              <a:t>OCR History</a:t>
            </a:r>
            <a:r>
              <a:rPr lang="zh-TW" altLang="en-US" dirty="0"/>
              <a:t> </a:t>
            </a:r>
            <a:r>
              <a:rPr lang="en-US" altLang="zh-TW" dirty="0"/>
              <a:t>(will show last 5)</a:t>
            </a:r>
          </a:p>
          <a:p>
            <a:r>
              <a:rPr lang="en-US" altLang="zh-TW" dirty="0"/>
              <a:t>Chick the list can recall it</a:t>
            </a:r>
            <a:endParaRPr lang="zh-TW" altLang="en-US" dirty="0"/>
          </a:p>
        </p:txBody>
      </p:sp>
      <p:sp>
        <p:nvSpPr>
          <p:cNvPr id="17" name="文字方塊 16">
            <a:extLst>
              <a:ext uri="{FF2B5EF4-FFF2-40B4-BE49-F238E27FC236}">
                <a16:creationId xmlns:a16="http://schemas.microsoft.com/office/drawing/2014/main" id="{102067A5-CC24-4D45-BDA2-6BAF00F0D0EB}"/>
              </a:ext>
            </a:extLst>
          </p:cNvPr>
          <p:cNvSpPr txBox="1"/>
          <p:nvPr/>
        </p:nvSpPr>
        <p:spPr>
          <a:xfrm>
            <a:off x="6869111" y="4596327"/>
            <a:ext cx="3346735" cy="646331"/>
          </a:xfrm>
          <a:prstGeom prst="rect">
            <a:avLst/>
          </a:prstGeom>
          <a:solidFill>
            <a:schemeClr val="bg2"/>
          </a:solidFill>
        </p:spPr>
        <p:txBody>
          <a:bodyPr wrap="square" rtlCol="0">
            <a:spAutoFit/>
          </a:bodyPr>
          <a:lstStyle/>
          <a:p>
            <a:r>
              <a:rPr lang="en-US" altLang="zh-TW" dirty="0"/>
              <a:t>Translator History</a:t>
            </a:r>
            <a:r>
              <a:rPr lang="zh-TW" altLang="en-US" dirty="0"/>
              <a:t> </a:t>
            </a:r>
            <a:r>
              <a:rPr lang="en-US" altLang="zh-TW" dirty="0"/>
              <a:t>(will show last 5)</a:t>
            </a:r>
          </a:p>
          <a:p>
            <a:r>
              <a:rPr lang="en-US" altLang="zh-TW" dirty="0"/>
              <a:t>Chick the list can recall it</a:t>
            </a:r>
            <a:endParaRPr lang="zh-TW" altLang="en-US" dirty="0"/>
          </a:p>
        </p:txBody>
      </p:sp>
      <p:cxnSp>
        <p:nvCxnSpPr>
          <p:cNvPr id="19" name="直線接點 18">
            <a:extLst>
              <a:ext uri="{FF2B5EF4-FFF2-40B4-BE49-F238E27FC236}">
                <a16:creationId xmlns:a16="http://schemas.microsoft.com/office/drawing/2014/main" id="{7243928F-D36D-4F75-A30A-72F7A83C4656}"/>
              </a:ext>
            </a:extLst>
          </p:cNvPr>
          <p:cNvCxnSpPr>
            <a:stCxn id="7" idx="3"/>
            <a:endCxn id="16" idx="1"/>
          </p:cNvCxnSpPr>
          <p:nvPr/>
        </p:nvCxnSpPr>
        <p:spPr>
          <a:xfrm flipV="1">
            <a:off x="6202781" y="3066950"/>
            <a:ext cx="666331" cy="147861"/>
          </a:xfrm>
          <a:prstGeom prst="line">
            <a:avLst/>
          </a:prstGeom>
        </p:spPr>
        <p:style>
          <a:lnRef idx="1">
            <a:schemeClr val="accent4"/>
          </a:lnRef>
          <a:fillRef idx="0">
            <a:schemeClr val="accent4"/>
          </a:fillRef>
          <a:effectRef idx="0">
            <a:schemeClr val="accent4"/>
          </a:effectRef>
          <a:fontRef idx="minor">
            <a:schemeClr val="tx1"/>
          </a:fontRef>
        </p:style>
      </p:cxnSp>
      <p:cxnSp>
        <p:nvCxnSpPr>
          <p:cNvPr id="21" name="直線接點 20">
            <a:extLst>
              <a:ext uri="{FF2B5EF4-FFF2-40B4-BE49-F238E27FC236}">
                <a16:creationId xmlns:a16="http://schemas.microsoft.com/office/drawing/2014/main" id="{A216D759-8755-4723-BCFC-2AAF30E77426}"/>
              </a:ext>
            </a:extLst>
          </p:cNvPr>
          <p:cNvCxnSpPr>
            <a:stCxn id="9" idx="3"/>
            <a:endCxn id="17" idx="1"/>
          </p:cNvCxnSpPr>
          <p:nvPr/>
        </p:nvCxnSpPr>
        <p:spPr>
          <a:xfrm>
            <a:off x="6210653" y="4886057"/>
            <a:ext cx="658458" cy="33436"/>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11963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B07D27-DB30-485B-9BEA-FF66D0BB24B2}"/>
              </a:ext>
            </a:extLst>
          </p:cNvPr>
          <p:cNvSpPr>
            <a:spLocks noGrp="1"/>
          </p:cNvSpPr>
          <p:nvPr>
            <p:ph type="title"/>
          </p:nvPr>
        </p:nvSpPr>
        <p:spPr/>
        <p:txBody>
          <a:bodyPr/>
          <a:lstStyle/>
          <a:p>
            <a:r>
              <a:rPr lang="en-US" altLang="zh-TW" dirty="0"/>
              <a:t>Main GUI</a:t>
            </a:r>
            <a:endParaRPr lang="zh-TW" altLang="en-US" dirty="0"/>
          </a:p>
        </p:txBody>
      </p:sp>
      <p:pic>
        <p:nvPicPr>
          <p:cNvPr id="5" name="內容版面配置區 4">
            <a:extLst>
              <a:ext uri="{FF2B5EF4-FFF2-40B4-BE49-F238E27FC236}">
                <a16:creationId xmlns:a16="http://schemas.microsoft.com/office/drawing/2014/main" id="{764DBFC4-8D8F-45DA-B95F-22373A54EC90}"/>
              </a:ext>
            </a:extLst>
          </p:cNvPr>
          <p:cNvPicPr>
            <a:picLocks noGrp="1" noChangeAspect="1"/>
          </p:cNvPicPr>
          <p:nvPr>
            <p:ph idx="1"/>
          </p:nvPr>
        </p:nvPicPr>
        <p:blipFill>
          <a:blip r:embed="rId2"/>
          <a:stretch>
            <a:fillRect/>
          </a:stretch>
        </p:blipFill>
        <p:spPr>
          <a:xfrm>
            <a:off x="4695596" y="2602500"/>
            <a:ext cx="2800808" cy="3128033"/>
          </a:xfrm>
        </p:spPr>
      </p:pic>
      <p:sp>
        <p:nvSpPr>
          <p:cNvPr id="6" name="文字方塊 5">
            <a:extLst>
              <a:ext uri="{FF2B5EF4-FFF2-40B4-BE49-F238E27FC236}">
                <a16:creationId xmlns:a16="http://schemas.microsoft.com/office/drawing/2014/main" id="{F22D441B-ECCA-459D-A87F-B2B7DC2D8514}"/>
              </a:ext>
            </a:extLst>
          </p:cNvPr>
          <p:cNvSpPr txBox="1"/>
          <p:nvPr/>
        </p:nvSpPr>
        <p:spPr>
          <a:xfrm>
            <a:off x="920203" y="2782669"/>
            <a:ext cx="3155235" cy="830997"/>
          </a:xfrm>
          <a:prstGeom prst="rect">
            <a:avLst/>
          </a:prstGeom>
          <a:solidFill>
            <a:schemeClr val="bg2"/>
          </a:solidFill>
        </p:spPr>
        <p:txBody>
          <a:bodyPr wrap="square" rtlCol="0">
            <a:spAutoFit/>
          </a:bodyPr>
          <a:lstStyle/>
          <a:p>
            <a:r>
              <a:rPr lang="en-US" altLang="zh-TW" sz="1600" dirty="0">
                <a:solidFill>
                  <a:schemeClr val="accent4"/>
                </a:solidFill>
              </a:rPr>
              <a:t>(2.)</a:t>
            </a:r>
            <a:r>
              <a:rPr lang="zh-TW" altLang="en-US" sz="1600" dirty="0">
                <a:solidFill>
                  <a:schemeClr val="accent4"/>
                </a:solidFill>
              </a:rPr>
              <a:t> </a:t>
            </a:r>
            <a:r>
              <a:rPr lang="en-US" altLang="zh-TW" sz="1600" dirty="0">
                <a:solidFill>
                  <a:schemeClr val="accent4"/>
                </a:solidFill>
              </a:rPr>
              <a:t>Put the Content you want to translate</a:t>
            </a:r>
          </a:p>
          <a:p>
            <a:r>
              <a:rPr lang="en-US" altLang="zh-TW" sz="1600" dirty="0">
                <a:solidFill>
                  <a:schemeClr val="accent4"/>
                </a:solidFill>
              </a:rPr>
              <a:t>(or be filled By OCR)</a:t>
            </a:r>
            <a:endParaRPr lang="zh-TW" altLang="en-US" sz="1600" dirty="0">
              <a:solidFill>
                <a:schemeClr val="accent4"/>
              </a:solidFill>
            </a:endParaRPr>
          </a:p>
        </p:txBody>
      </p:sp>
      <p:sp>
        <p:nvSpPr>
          <p:cNvPr id="7" name="文字方塊 6">
            <a:extLst>
              <a:ext uri="{FF2B5EF4-FFF2-40B4-BE49-F238E27FC236}">
                <a16:creationId xmlns:a16="http://schemas.microsoft.com/office/drawing/2014/main" id="{2E13C589-7B76-47D9-9041-3AA4E39194B0}"/>
              </a:ext>
            </a:extLst>
          </p:cNvPr>
          <p:cNvSpPr txBox="1"/>
          <p:nvPr/>
        </p:nvSpPr>
        <p:spPr>
          <a:xfrm>
            <a:off x="7630994" y="2660136"/>
            <a:ext cx="3729366" cy="338554"/>
          </a:xfrm>
          <a:prstGeom prst="rect">
            <a:avLst/>
          </a:prstGeom>
          <a:solidFill>
            <a:schemeClr val="bg2"/>
          </a:solidFill>
        </p:spPr>
        <p:txBody>
          <a:bodyPr wrap="square" rtlCol="0">
            <a:spAutoFit/>
          </a:bodyPr>
          <a:lstStyle/>
          <a:p>
            <a:r>
              <a:rPr lang="en-US" altLang="zh-TW" sz="1600" dirty="0">
                <a:solidFill>
                  <a:schemeClr val="accent4"/>
                </a:solidFill>
              </a:rPr>
              <a:t>2. Start OCR</a:t>
            </a:r>
            <a:r>
              <a:rPr lang="zh-TW" altLang="en-US" sz="1600" dirty="0">
                <a:solidFill>
                  <a:schemeClr val="accent4"/>
                </a:solidFill>
              </a:rPr>
              <a:t> </a:t>
            </a:r>
            <a:r>
              <a:rPr lang="en-US" altLang="zh-TW" sz="1600" dirty="0">
                <a:solidFill>
                  <a:schemeClr val="accent4"/>
                </a:solidFill>
              </a:rPr>
              <a:t>(will invoke</a:t>
            </a:r>
            <a:r>
              <a:rPr lang="zh-TW" altLang="en-US" sz="1600" dirty="0">
                <a:solidFill>
                  <a:schemeClr val="accent4"/>
                </a:solidFill>
              </a:rPr>
              <a:t> </a:t>
            </a:r>
            <a:r>
              <a:rPr lang="en-US" altLang="zh-TW" sz="1600" dirty="0">
                <a:solidFill>
                  <a:schemeClr val="accent4"/>
                </a:solidFill>
              </a:rPr>
              <a:t>the region capturer)</a:t>
            </a:r>
            <a:endParaRPr lang="zh-TW" altLang="en-US" sz="1600" dirty="0">
              <a:solidFill>
                <a:schemeClr val="accent4"/>
              </a:solidFill>
            </a:endParaRPr>
          </a:p>
        </p:txBody>
      </p:sp>
      <p:sp>
        <p:nvSpPr>
          <p:cNvPr id="8" name="文字方塊 7">
            <a:extLst>
              <a:ext uri="{FF2B5EF4-FFF2-40B4-BE49-F238E27FC236}">
                <a16:creationId xmlns:a16="http://schemas.microsoft.com/office/drawing/2014/main" id="{812B155E-00A9-4C2B-8A4D-BD315DF9C4DD}"/>
              </a:ext>
            </a:extLst>
          </p:cNvPr>
          <p:cNvSpPr txBox="1"/>
          <p:nvPr/>
        </p:nvSpPr>
        <p:spPr>
          <a:xfrm>
            <a:off x="7630993" y="3118417"/>
            <a:ext cx="3729366" cy="338554"/>
          </a:xfrm>
          <a:prstGeom prst="rect">
            <a:avLst/>
          </a:prstGeom>
          <a:solidFill>
            <a:schemeClr val="bg2"/>
          </a:solidFill>
        </p:spPr>
        <p:txBody>
          <a:bodyPr wrap="square" rtlCol="0">
            <a:spAutoFit/>
          </a:bodyPr>
          <a:lstStyle/>
          <a:p>
            <a:r>
              <a:rPr lang="en-US" altLang="zh-TW" sz="1600" dirty="0"/>
              <a:t>Copy the </a:t>
            </a:r>
            <a:r>
              <a:rPr lang="en-US" altLang="zh-TW" sz="1600" dirty="0" err="1"/>
              <a:t>DetectedTextBox’s</a:t>
            </a:r>
            <a:r>
              <a:rPr lang="en-US" altLang="zh-TW" sz="1600" dirty="0"/>
              <a:t> content</a:t>
            </a:r>
            <a:endParaRPr lang="zh-TW" altLang="en-US" sz="1600" dirty="0"/>
          </a:p>
        </p:txBody>
      </p:sp>
      <p:sp>
        <p:nvSpPr>
          <p:cNvPr id="9" name="文字方塊 8">
            <a:extLst>
              <a:ext uri="{FF2B5EF4-FFF2-40B4-BE49-F238E27FC236}">
                <a16:creationId xmlns:a16="http://schemas.microsoft.com/office/drawing/2014/main" id="{49177A97-64D1-45BE-B287-5C2108979480}"/>
              </a:ext>
            </a:extLst>
          </p:cNvPr>
          <p:cNvSpPr txBox="1"/>
          <p:nvPr/>
        </p:nvSpPr>
        <p:spPr>
          <a:xfrm>
            <a:off x="920203" y="4312511"/>
            <a:ext cx="3155235" cy="338554"/>
          </a:xfrm>
          <a:prstGeom prst="rect">
            <a:avLst/>
          </a:prstGeom>
          <a:solidFill>
            <a:schemeClr val="bg2"/>
          </a:solidFill>
        </p:spPr>
        <p:txBody>
          <a:bodyPr wrap="square" rtlCol="0">
            <a:spAutoFit/>
          </a:bodyPr>
          <a:lstStyle/>
          <a:p>
            <a:r>
              <a:rPr lang="en-US" altLang="zh-TW" sz="1600" dirty="0">
                <a:solidFill>
                  <a:schemeClr val="accent4"/>
                </a:solidFill>
              </a:rPr>
              <a:t>4.</a:t>
            </a:r>
            <a:r>
              <a:rPr lang="zh-TW" altLang="en-US" sz="1600" dirty="0">
                <a:solidFill>
                  <a:schemeClr val="accent4"/>
                </a:solidFill>
              </a:rPr>
              <a:t> </a:t>
            </a:r>
            <a:r>
              <a:rPr lang="en-US" altLang="zh-TW" sz="1600" dirty="0">
                <a:solidFill>
                  <a:schemeClr val="accent4"/>
                </a:solidFill>
              </a:rPr>
              <a:t>Translated</a:t>
            </a:r>
            <a:r>
              <a:rPr lang="zh-TW" altLang="en-US" sz="1600" dirty="0">
                <a:solidFill>
                  <a:schemeClr val="accent4"/>
                </a:solidFill>
              </a:rPr>
              <a:t> </a:t>
            </a:r>
            <a:r>
              <a:rPr lang="en-US" altLang="zh-TW" sz="1600" dirty="0">
                <a:solidFill>
                  <a:schemeClr val="accent4"/>
                </a:solidFill>
              </a:rPr>
              <a:t>content will show here</a:t>
            </a:r>
          </a:p>
        </p:txBody>
      </p:sp>
      <p:sp>
        <p:nvSpPr>
          <p:cNvPr id="14" name="文字方塊 13">
            <a:extLst>
              <a:ext uri="{FF2B5EF4-FFF2-40B4-BE49-F238E27FC236}">
                <a16:creationId xmlns:a16="http://schemas.microsoft.com/office/drawing/2014/main" id="{8A84B579-9309-4A9D-AF22-CD77E0512476}"/>
              </a:ext>
            </a:extLst>
          </p:cNvPr>
          <p:cNvSpPr txBox="1"/>
          <p:nvPr/>
        </p:nvSpPr>
        <p:spPr>
          <a:xfrm>
            <a:off x="7630993" y="3576698"/>
            <a:ext cx="3729366" cy="338554"/>
          </a:xfrm>
          <a:prstGeom prst="rect">
            <a:avLst/>
          </a:prstGeom>
          <a:solidFill>
            <a:schemeClr val="bg2"/>
          </a:solidFill>
        </p:spPr>
        <p:txBody>
          <a:bodyPr wrap="square" rtlCol="0">
            <a:spAutoFit/>
          </a:bodyPr>
          <a:lstStyle/>
          <a:p>
            <a:r>
              <a:rPr lang="en-US" altLang="zh-TW" sz="1600" dirty="0"/>
              <a:t>Clear the </a:t>
            </a:r>
            <a:r>
              <a:rPr lang="en-US" altLang="zh-TW" sz="1600" dirty="0" err="1"/>
              <a:t>DetectedTextBox’s</a:t>
            </a:r>
            <a:r>
              <a:rPr lang="en-US" altLang="zh-TW" sz="1600" dirty="0"/>
              <a:t> content</a:t>
            </a:r>
            <a:endParaRPr lang="zh-TW" altLang="en-US" sz="1600" dirty="0"/>
          </a:p>
        </p:txBody>
      </p:sp>
      <p:sp>
        <p:nvSpPr>
          <p:cNvPr id="15" name="文字方塊 14">
            <a:extLst>
              <a:ext uri="{FF2B5EF4-FFF2-40B4-BE49-F238E27FC236}">
                <a16:creationId xmlns:a16="http://schemas.microsoft.com/office/drawing/2014/main" id="{AF8CEB63-D261-430D-8358-2F8BC5EFCC18}"/>
              </a:ext>
            </a:extLst>
          </p:cNvPr>
          <p:cNvSpPr txBox="1"/>
          <p:nvPr/>
        </p:nvSpPr>
        <p:spPr>
          <a:xfrm>
            <a:off x="7630993" y="4034979"/>
            <a:ext cx="3729366" cy="338554"/>
          </a:xfrm>
          <a:prstGeom prst="rect">
            <a:avLst/>
          </a:prstGeom>
          <a:solidFill>
            <a:schemeClr val="bg2"/>
          </a:solidFill>
        </p:spPr>
        <p:txBody>
          <a:bodyPr wrap="square" rtlCol="0">
            <a:spAutoFit/>
          </a:bodyPr>
          <a:lstStyle/>
          <a:p>
            <a:r>
              <a:rPr lang="en-US" altLang="zh-TW" sz="1600" dirty="0"/>
              <a:t>Save</a:t>
            </a:r>
            <a:r>
              <a:rPr lang="zh-TW" altLang="en-US" sz="1600" dirty="0"/>
              <a:t> </a:t>
            </a:r>
            <a:r>
              <a:rPr lang="en-US" altLang="zh-TW" sz="1600" dirty="0"/>
              <a:t>the Captured</a:t>
            </a:r>
            <a:r>
              <a:rPr lang="zh-TW" altLang="en-US" sz="1600" dirty="0"/>
              <a:t> </a:t>
            </a:r>
            <a:r>
              <a:rPr lang="en-US" altLang="zh-TW" sz="1600" dirty="0"/>
              <a:t>Region</a:t>
            </a:r>
            <a:r>
              <a:rPr lang="zh-TW" altLang="en-US" sz="1600" dirty="0"/>
              <a:t> </a:t>
            </a:r>
            <a:r>
              <a:rPr lang="en-US" altLang="zh-TW" sz="1600" dirty="0"/>
              <a:t>image</a:t>
            </a:r>
            <a:r>
              <a:rPr lang="zh-TW" altLang="en-US" sz="1600" dirty="0"/>
              <a:t> </a:t>
            </a:r>
            <a:r>
              <a:rPr lang="en-US" altLang="zh-TW" sz="1600" dirty="0"/>
              <a:t>(.PNG)</a:t>
            </a:r>
            <a:endParaRPr lang="zh-TW" altLang="en-US" sz="1600" dirty="0"/>
          </a:p>
        </p:txBody>
      </p:sp>
      <p:sp>
        <p:nvSpPr>
          <p:cNvPr id="16" name="文字方塊 15">
            <a:extLst>
              <a:ext uri="{FF2B5EF4-FFF2-40B4-BE49-F238E27FC236}">
                <a16:creationId xmlns:a16="http://schemas.microsoft.com/office/drawing/2014/main" id="{73210D3F-8AF3-4D4D-94E6-81673579195F}"/>
              </a:ext>
            </a:extLst>
          </p:cNvPr>
          <p:cNvSpPr txBox="1"/>
          <p:nvPr/>
        </p:nvSpPr>
        <p:spPr>
          <a:xfrm>
            <a:off x="7630993" y="4493260"/>
            <a:ext cx="3729366" cy="338554"/>
          </a:xfrm>
          <a:prstGeom prst="rect">
            <a:avLst/>
          </a:prstGeom>
          <a:solidFill>
            <a:schemeClr val="bg2"/>
          </a:solidFill>
        </p:spPr>
        <p:txBody>
          <a:bodyPr wrap="square" rtlCol="0">
            <a:spAutoFit/>
          </a:bodyPr>
          <a:lstStyle/>
          <a:p>
            <a:r>
              <a:rPr lang="en-US" altLang="zh-TW" sz="1600" dirty="0">
                <a:solidFill>
                  <a:schemeClr val="accent4"/>
                </a:solidFill>
              </a:rPr>
              <a:t>3.</a:t>
            </a:r>
            <a:r>
              <a:rPr lang="zh-TW" altLang="en-US" sz="1600" dirty="0">
                <a:solidFill>
                  <a:schemeClr val="accent4"/>
                </a:solidFill>
              </a:rPr>
              <a:t> </a:t>
            </a:r>
            <a:r>
              <a:rPr lang="en-US" altLang="zh-TW" sz="1600" dirty="0">
                <a:solidFill>
                  <a:schemeClr val="accent4"/>
                </a:solidFill>
              </a:rPr>
              <a:t>Translate the</a:t>
            </a:r>
            <a:r>
              <a:rPr lang="zh-TW" altLang="en-US" sz="1600" dirty="0">
                <a:solidFill>
                  <a:schemeClr val="accent4"/>
                </a:solidFill>
              </a:rPr>
              <a:t> </a:t>
            </a:r>
            <a:r>
              <a:rPr lang="en-US" altLang="zh-TW" sz="1600" dirty="0" err="1">
                <a:solidFill>
                  <a:schemeClr val="accent4"/>
                </a:solidFill>
              </a:rPr>
              <a:t>DetectedTextBox’s</a:t>
            </a:r>
            <a:r>
              <a:rPr lang="en-US" altLang="zh-TW" sz="1600" dirty="0">
                <a:solidFill>
                  <a:schemeClr val="accent4"/>
                </a:solidFill>
              </a:rPr>
              <a:t> content </a:t>
            </a:r>
            <a:endParaRPr lang="zh-TW" altLang="en-US" sz="1600" dirty="0">
              <a:solidFill>
                <a:schemeClr val="accent4"/>
              </a:solidFill>
            </a:endParaRPr>
          </a:p>
        </p:txBody>
      </p:sp>
      <p:sp>
        <p:nvSpPr>
          <p:cNvPr id="17" name="文字方塊 16">
            <a:extLst>
              <a:ext uri="{FF2B5EF4-FFF2-40B4-BE49-F238E27FC236}">
                <a16:creationId xmlns:a16="http://schemas.microsoft.com/office/drawing/2014/main" id="{02E34E4F-3D7B-4182-9B4B-98092C097579}"/>
              </a:ext>
            </a:extLst>
          </p:cNvPr>
          <p:cNvSpPr txBox="1"/>
          <p:nvPr/>
        </p:nvSpPr>
        <p:spPr>
          <a:xfrm>
            <a:off x="7630993" y="4951541"/>
            <a:ext cx="3729366" cy="338554"/>
          </a:xfrm>
          <a:prstGeom prst="rect">
            <a:avLst/>
          </a:prstGeom>
          <a:solidFill>
            <a:schemeClr val="bg2"/>
          </a:solidFill>
        </p:spPr>
        <p:txBody>
          <a:bodyPr wrap="square" rtlCol="0">
            <a:spAutoFit/>
          </a:bodyPr>
          <a:lstStyle/>
          <a:p>
            <a:r>
              <a:rPr lang="en-US" altLang="zh-TW" sz="1600" dirty="0"/>
              <a:t>Copy the </a:t>
            </a:r>
            <a:r>
              <a:rPr lang="en-US" altLang="zh-TW" sz="1600" dirty="0" err="1"/>
              <a:t>TranslatedTextBox’s</a:t>
            </a:r>
            <a:r>
              <a:rPr lang="en-US" altLang="zh-TW" sz="1600" dirty="0"/>
              <a:t> content</a:t>
            </a:r>
            <a:endParaRPr lang="zh-TW" altLang="en-US" sz="1600" dirty="0"/>
          </a:p>
        </p:txBody>
      </p:sp>
      <p:sp>
        <p:nvSpPr>
          <p:cNvPr id="18" name="文字方塊 17">
            <a:extLst>
              <a:ext uri="{FF2B5EF4-FFF2-40B4-BE49-F238E27FC236}">
                <a16:creationId xmlns:a16="http://schemas.microsoft.com/office/drawing/2014/main" id="{4EB81AB1-D33E-4743-B5AA-DB5297E2157F}"/>
              </a:ext>
            </a:extLst>
          </p:cNvPr>
          <p:cNvSpPr txBox="1"/>
          <p:nvPr/>
        </p:nvSpPr>
        <p:spPr>
          <a:xfrm>
            <a:off x="7630993" y="5413418"/>
            <a:ext cx="3729366" cy="338554"/>
          </a:xfrm>
          <a:prstGeom prst="rect">
            <a:avLst/>
          </a:prstGeom>
          <a:solidFill>
            <a:schemeClr val="bg2"/>
          </a:solidFill>
        </p:spPr>
        <p:txBody>
          <a:bodyPr wrap="square" rtlCol="0">
            <a:spAutoFit/>
          </a:bodyPr>
          <a:lstStyle/>
          <a:p>
            <a:r>
              <a:rPr lang="en-US" altLang="zh-TW" sz="1600" dirty="0"/>
              <a:t>Clear the </a:t>
            </a:r>
            <a:r>
              <a:rPr lang="en-US" altLang="zh-TW" sz="1600" dirty="0" err="1"/>
              <a:t>TranslatedTextBox’s</a:t>
            </a:r>
            <a:r>
              <a:rPr lang="en-US" altLang="zh-TW" sz="1600" dirty="0"/>
              <a:t> content</a:t>
            </a:r>
            <a:endParaRPr lang="zh-TW" altLang="en-US" sz="1600" dirty="0"/>
          </a:p>
        </p:txBody>
      </p:sp>
      <p:cxnSp>
        <p:nvCxnSpPr>
          <p:cNvPr id="21" name="直線接點 20">
            <a:extLst>
              <a:ext uri="{FF2B5EF4-FFF2-40B4-BE49-F238E27FC236}">
                <a16:creationId xmlns:a16="http://schemas.microsoft.com/office/drawing/2014/main" id="{25D2FF34-F02A-4C42-92D7-CC86C9CC8586}"/>
              </a:ext>
            </a:extLst>
          </p:cNvPr>
          <p:cNvCxnSpPr>
            <a:stCxn id="6" idx="3"/>
          </p:cNvCxnSpPr>
          <p:nvPr/>
        </p:nvCxnSpPr>
        <p:spPr>
          <a:xfrm>
            <a:off x="4075438" y="3198168"/>
            <a:ext cx="847788" cy="150595"/>
          </a:xfrm>
          <a:prstGeom prst="line">
            <a:avLst/>
          </a:prstGeom>
        </p:spPr>
        <p:style>
          <a:lnRef idx="1">
            <a:schemeClr val="accent4"/>
          </a:lnRef>
          <a:fillRef idx="0">
            <a:schemeClr val="accent4"/>
          </a:fillRef>
          <a:effectRef idx="0">
            <a:schemeClr val="accent4"/>
          </a:effectRef>
          <a:fontRef idx="minor">
            <a:schemeClr val="tx1"/>
          </a:fontRef>
        </p:style>
      </p:cxnSp>
      <p:cxnSp>
        <p:nvCxnSpPr>
          <p:cNvPr id="23" name="直線接點 22">
            <a:extLst>
              <a:ext uri="{FF2B5EF4-FFF2-40B4-BE49-F238E27FC236}">
                <a16:creationId xmlns:a16="http://schemas.microsoft.com/office/drawing/2014/main" id="{5920A5B1-F965-49A4-AA41-01B95619B856}"/>
              </a:ext>
            </a:extLst>
          </p:cNvPr>
          <p:cNvCxnSpPr>
            <a:stCxn id="9" idx="3"/>
          </p:cNvCxnSpPr>
          <p:nvPr/>
        </p:nvCxnSpPr>
        <p:spPr>
          <a:xfrm>
            <a:off x="4075438" y="4481788"/>
            <a:ext cx="847788" cy="405105"/>
          </a:xfrm>
          <a:prstGeom prst="line">
            <a:avLst/>
          </a:prstGeom>
        </p:spPr>
        <p:style>
          <a:lnRef idx="1">
            <a:schemeClr val="accent4"/>
          </a:lnRef>
          <a:fillRef idx="0">
            <a:schemeClr val="accent4"/>
          </a:fillRef>
          <a:effectRef idx="0">
            <a:schemeClr val="accent4"/>
          </a:effectRef>
          <a:fontRef idx="minor">
            <a:schemeClr val="tx1"/>
          </a:fontRef>
        </p:style>
      </p:cxnSp>
      <p:cxnSp>
        <p:nvCxnSpPr>
          <p:cNvPr id="25" name="直線接點 24">
            <a:extLst>
              <a:ext uri="{FF2B5EF4-FFF2-40B4-BE49-F238E27FC236}">
                <a16:creationId xmlns:a16="http://schemas.microsoft.com/office/drawing/2014/main" id="{08D91E30-3FFE-42EE-B0C9-EF0E1E822576}"/>
              </a:ext>
            </a:extLst>
          </p:cNvPr>
          <p:cNvCxnSpPr>
            <a:stCxn id="7" idx="1"/>
          </p:cNvCxnSpPr>
          <p:nvPr/>
        </p:nvCxnSpPr>
        <p:spPr>
          <a:xfrm flipH="1">
            <a:off x="7345478" y="2829413"/>
            <a:ext cx="285516" cy="234735"/>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直線接點 26">
            <a:extLst>
              <a:ext uri="{FF2B5EF4-FFF2-40B4-BE49-F238E27FC236}">
                <a16:creationId xmlns:a16="http://schemas.microsoft.com/office/drawing/2014/main" id="{2D63D7F5-D58D-4B66-A259-AAC96E93B352}"/>
              </a:ext>
            </a:extLst>
          </p:cNvPr>
          <p:cNvCxnSpPr>
            <a:stCxn id="8" idx="1"/>
          </p:cNvCxnSpPr>
          <p:nvPr/>
        </p:nvCxnSpPr>
        <p:spPr>
          <a:xfrm flipH="1">
            <a:off x="7363645" y="3287694"/>
            <a:ext cx="267348" cy="568256"/>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直線接點 28">
            <a:extLst>
              <a:ext uri="{FF2B5EF4-FFF2-40B4-BE49-F238E27FC236}">
                <a16:creationId xmlns:a16="http://schemas.microsoft.com/office/drawing/2014/main" id="{44A756C0-E036-4253-A1F3-5EB135AF12C9}"/>
              </a:ext>
            </a:extLst>
          </p:cNvPr>
          <p:cNvCxnSpPr>
            <a:cxnSpLocks/>
            <a:stCxn id="15" idx="1"/>
          </p:cNvCxnSpPr>
          <p:nvPr/>
        </p:nvCxnSpPr>
        <p:spPr>
          <a:xfrm flipH="1">
            <a:off x="7430025" y="4204256"/>
            <a:ext cx="200968" cy="74560"/>
          </a:xfrm>
          <a:prstGeom prst="line">
            <a:avLst/>
          </a:prstGeom>
        </p:spPr>
        <p:style>
          <a:lnRef idx="1">
            <a:schemeClr val="accent4"/>
          </a:lnRef>
          <a:fillRef idx="0">
            <a:schemeClr val="accent4"/>
          </a:fillRef>
          <a:effectRef idx="0">
            <a:schemeClr val="accent4"/>
          </a:effectRef>
          <a:fontRef idx="minor">
            <a:schemeClr val="tx1"/>
          </a:fontRef>
        </p:style>
      </p:cxnSp>
      <p:cxnSp>
        <p:nvCxnSpPr>
          <p:cNvPr id="31" name="直線接點 30">
            <a:extLst>
              <a:ext uri="{FF2B5EF4-FFF2-40B4-BE49-F238E27FC236}">
                <a16:creationId xmlns:a16="http://schemas.microsoft.com/office/drawing/2014/main" id="{DEAC72CB-A44B-4B8B-BA2D-D25D25EB2BCB}"/>
              </a:ext>
            </a:extLst>
          </p:cNvPr>
          <p:cNvCxnSpPr>
            <a:stCxn id="16" idx="1"/>
          </p:cNvCxnSpPr>
          <p:nvPr/>
        </p:nvCxnSpPr>
        <p:spPr>
          <a:xfrm flipH="1" flipV="1">
            <a:off x="7363645" y="4493260"/>
            <a:ext cx="267348" cy="169277"/>
          </a:xfrm>
          <a:prstGeom prst="line">
            <a:avLst/>
          </a:prstGeom>
        </p:spPr>
        <p:style>
          <a:lnRef idx="1">
            <a:schemeClr val="accent4"/>
          </a:lnRef>
          <a:fillRef idx="0">
            <a:schemeClr val="accent4"/>
          </a:fillRef>
          <a:effectRef idx="0">
            <a:schemeClr val="accent4"/>
          </a:effectRef>
          <a:fontRef idx="minor">
            <a:schemeClr val="tx1"/>
          </a:fontRef>
        </p:style>
      </p:cxnSp>
      <p:cxnSp>
        <p:nvCxnSpPr>
          <p:cNvPr id="36" name="直線接點 35">
            <a:extLst>
              <a:ext uri="{FF2B5EF4-FFF2-40B4-BE49-F238E27FC236}">
                <a16:creationId xmlns:a16="http://schemas.microsoft.com/office/drawing/2014/main" id="{F8D2A51E-11A9-47A7-96DA-365D6F471C91}"/>
              </a:ext>
            </a:extLst>
          </p:cNvPr>
          <p:cNvCxnSpPr>
            <a:stCxn id="14" idx="1"/>
          </p:cNvCxnSpPr>
          <p:nvPr/>
        </p:nvCxnSpPr>
        <p:spPr>
          <a:xfrm flipH="1">
            <a:off x="7363645" y="3745975"/>
            <a:ext cx="267348" cy="276499"/>
          </a:xfrm>
          <a:prstGeom prst="line">
            <a:avLst/>
          </a:prstGeom>
        </p:spPr>
        <p:style>
          <a:lnRef idx="1">
            <a:schemeClr val="accent4"/>
          </a:lnRef>
          <a:fillRef idx="0">
            <a:schemeClr val="accent4"/>
          </a:fillRef>
          <a:effectRef idx="0">
            <a:schemeClr val="accent4"/>
          </a:effectRef>
          <a:fontRef idx="minor">
            <a:schemeClr val="tx1"/>
          </a:fontRef>
        </p:style>
      </p:cxnSp>
      <p:cxnSp>
        <p:nvCxnSpPr>
          <p:cNvPr id="38" name="直線接點 37">
            <a:extLst>
              <a:ext uri="{FF2B5EF4-FFF2-40B4-BE49-F238E27FC236}">
                <a16:creationId xmlns:a16="http://schemas.microsoft.com/office/drawing/2014/main" id="{A47CF5B0-D1C1-4648-A4E4-F5095092AD53}"/>
              </a:ext>
            </a:extLst>
          </p:cNvPr>
          <p:cNvCxnSpPr>
            <a:stCxn id="17" idx="1"/>
          </p:cNvCxnSpPr>
          <p:nvPr/>
        </p:nvCxnSpPr>
        <p:spPr>
          <a:xfrm flipH="1">
            <a:off x="7363645" y="5120818"/>
            <a:ext cx="267348" cy="179029"/>
          </a:xfrm>
          <a:prstGeom prst="line">
            <a:avLst/>
          </a:prstGeom>
        </p:spPr>
        <p:style>
          <a:lnRef idx="1">
            <a:schemeClr val="accent4"/>
          </a:lnRef>
          <a:fillRef idx="0">
            <a:schemeClr val="accent4"/>
          </a:fillRef>
          <a:effectRef idx="0">
            <a:schemeClr val="accent4"/>
          </a:effectRef>
          <a:fontRef idx="minor">
            <a:schemeClr val="tx1"/>
          </a:fontRef>
        </p:style>
      </p:cxnSp>
      <p:cxnSp>
        <p:nvCxnSpPr>
          <p:cNvPr id="40" name="直線接點 39">
            <a:extLst>
              <a:ext uri="{FF2B5EF4-FFF2-40B4-BE49-F238E27FC236}">
                <a16:creationId xmlns:a16="http://schemas.microsoft.com/office/drawing/2014/main" id="{FC19401F-8C1D-471B-B5EA-0F5DA52FB45E}"/>
              </a:ext>
            </a:extLst>
          </p:cNvPr>
          <p:cNvCxnSpPr>
            <a:stCxn id="18" idx="1"/>
          </p:cNvCxnSpPr>
          <p:nvPr/>
        </p:nvCxnSpPr>
        <p:spPr>
          <a:xfrm flipH="1" flipV="1">
            <a:off x="7345478" y="5469124"/>
            <a:ext cx="285515" cy="113571"/>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949421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9B25AA-BB8D-4F60-8DE1-1F1FA5F7F0E2}"/>
              </a:ext>
            </a:extLst>
          </p:cNvPr>
          <p:cNvSpPr>
            <a:spLocks noGrp="1"/>
          </p:cNvSpPr>
          <p:nvPr>
            <p:ph type="title"/>
          </p:nvPr>
        </p:nvSpPr>
        <p:spPr/>
        <p:txBody>
          <a:bodyPr/>
          <a:lstStyle/>
          <a:p>
            <a:r>
              <a:rPr lang="en-US" altLang="zh-TW" dirty="0"/>
              <a:t>Debug(if there has any problem)</a:t>
            </a:r>
            <a:endParaRPr lang="zh-TW" altLang="en-US" dirty="0"/>
          </a:p>
        </p:txBody>
      </p:sp>
      <p:pic>
        <p:nvPicPr>
          <p:cNvPr id="5" name="內容版面配置區 4">
            <a:extLst>
              <a:ext uri="{FF2B5EF4-FFF2-40B4-BE49-F238E27FC236}">
                <a16:creationId xmlns:a16="http://schemas.microsoft.com/office/drawing/2014/main" id="{45918F5B-4850-4A56-B315-ACB743711FA2}"/>
              </a:ext>
            </a:extLst>
          </p:cNvPr>
          <p:cNvPicPr>
            <a:picLocks noGrp="1" noChangeAspect="1"/>
          </p:cNvPicPr>
          <p:nvPr>
            <p:ph idx="1"/>
          </p:nvPr>
        </p:nvPicPr>
        <p:blipFill>
          <a:blip r:embed="rId2"/>
          <a:stretch>
            <a:fillRect/>
          </a:stretch>
        </p:blipFill>
        <p:spPr>
          <a:xfrm>
            <a:off x="1713743" y="2849282"/>
            <a:ext cx="2503966" cy="2790416"/>
          </a:xfrm>
        </p:spPr>
      </p:pic>
      <p:pic>
        <p:nvPicPr>
          <p:cNvPr id="7" name="圖片 6">
            <a:extLst>
              <a:ext uri="{FF2B5EF4-FFF2-40B4-BE49-F238E27FC236}">
                <a16:creationId xmlns:a16="http://schemas.microsoft.com/office/drawing/2014/main" id="{D4655652-70FD-4953-86FC-28372373095F}"/>
              </a:ext>
            </a:extLst>
          </p:cNvPr>
          <p:cNvPicPr>
            <a:picLocks noChangeAspect="1"/>
          </p:cNvPicPr>
          <p:nvPr/>
        </p:nvPicPr>
        <p:blipFill>
          <a:blip r:embed="rId3"/>
          <a:stretch>
            <a:fillRect/>
          </a:stretch>
        </p:blipFill>
        <p:spPr>
          <a:xfrm>
            <a:off x="4772850" y="2534726"/>
            <a:ext cx="2503966" cy="1788547"/>
          </a:xfrm>
          <a:prstGeom prst="rect">
            <a:avLst/>
          </a:prstGeom>
        </p:spPr>
      </p:pic>
      <p:sp>
        <p:nvSpPr>
          <p:cNvPr id="10" name="文字方塊 9">
            <a:extLst>
              <a:ext uri="{FF2B5EF4-FFF2-40B4-BE49-F238E27FC236}">
                <a16:creationId xmlns:a16="http://schemas.microsoft.com/office/drawing/2014/main" id="{D5A651CB-61C8-429D-B836-685DE32E3508}"/>
              </a:ext>
            </a:extLst>
          </p:cNvPr>
          <p:cNvSpPr txBox="1"/>
          <p:nvPr/>
        </p:nvSpPr>
        <p:spPr>
          <a:xfrm>
            <a:off x="7747178" y="3646073"/>
            <a:ext cx="3346733" cy="369332"/>
          </a:xfrm>
          <a:prstGeom prst="rect">
            <a:avLst/>
          </a:prstGeom>
          <a:solidFill>
            <a:schemeClr val="bg2"/>
          </a:solidFill>
        </p:spPr>
        <p:txBody>
          <a:bodyPr wrap="square" rtlCol="0">
            <a:spAutoFit/>
          </a:bodyPr>
          <a:lstStyle/>
          <a:p>
            <a:r>
              <a:rPr lang="en-US" altLang="zh-TW" dirty="0"/>
              <a:t>All.log will show here</a:t>
            </a:r>
            <a:endParaRPr lang="zh-TW" altLang="en-US" dirty="0"/>
          </a:p>
        </p:txBody>
      </p:sp>
      <p:cxnSp>
        <p:nvCxnSpPr>
          <p:cNvPr id="12" name="直線接點 11">
            <a:extLst>
              <a:ext uri="{FF2B5EF4-FFF2-40B4-BE49-F238E27FC236}">
                <a16:creationId xmlns:a16="http://schemas.microsoft.com/office/drawing/2014/main" id="{683EF744-CEE4-42FF-8AC4-CB2BF0415909}"/>
              </a:ext>
            </a:extLst>
          </p:cNvPr>
          <p:cNvCxnSpPr>
            <a:endCxn id="7" idx="1"/>
          </p:cNvCxnSpPr>
          <p:nvPr/>
        </p:nvCxnSpPr>
        <p:spPr>
          <a:xfrm>
            <a:off x="2870368" y="3233706"/>
            <a:ext cx="1902482" cy="195294"/>
          </a:xfrm>
          <a:prstGeom prst="line">
            <a:avLst/>
          </a:prstGeom>
        </p:spPr>
        <p:style>
          <a:lnRef idx="1">
            <a:schemeClr val="accent4"/>
          </a:lnRef>
          <a:fillRef idx="0">
            <a:schemeClr val="accent4"/>
          </a:fillRef>
          <a:effectRef idx="0">
            <a:schemeClr val="accent4"/>
          </a:effectRef>
          <a:fontRef idx="minor">
            <a:schemeClr val="tx1"/>
          </a:fontRef>
        </p:style>
      </p:cxnSp>
      <p:cxnSp>
        <p:nvCxnSpPr>
          <p:cNvPr id="14" name="直線接點 13">
            <a:extLst>
              <a:ext uri="{FF2B5EF4-FFF2-40B4-BE49-F238E27FC236}">
                <a16:creationId xmlns:a16="http://schemas.microsoft.com/office/drawing/2014/main" id="{1F73E66F-5B57-44B8-9EB0-120CB2E5109B}"/>
              </a:ext>
            </a:extLst>
          </p:cNvPr>
          <p:cNvCxnSpPr>
            <a:stCxn id="7" idx="3"/>
            <a:endCxn id="10" idx="1"/>
          </p:cNvCxnSpPr>
          <p:nvPr/>
        </p:nvCxnSpPr>
        <p:spPr>
          <a:xfrm>
            <a:off x="7276816" y="3429000"/>
            <a:ext cx="470362" cy="401739"/>
          </a:xfrm>
          <a:prstGeom prst="line">
            <a:avLst/>
          </a:prstGeom>
        </p:spPr>
        <p:style>
          <a:lnRef idx="1">
            <a:schemeClr val="accent4"/>
          </a:lnRef>
          <a:fillRef idx="0">
            <a:schemeClr val="accent4"/>
          </a:fillRef>
          <a:effectRef idx="0">
            <a:schemeClr val="accent4"/>
          </a:effectRef>
          <a:fontRef idx="minor">
            <a:schemeClr val="tx1"/>
          </a:fontRef>
        </p:style>
      </p:cxnSp>
      <p:sp>
        <p:nvSpPr>
          <p:cNvPr id="16" name="矩形 15">
            <a:extLst>
              <a:ext uri="{FF2B5EF4-FFF2-40B4-BE49-F238E27FC236}">
                <a16:creationId xmlns:a16="http://schemas.microsoft.com/office/drawing/2014/main" id="{A76623E0-8486-48BA-B9CB-BDF9FAF16A31}"/>
              </a:ext>
            </a:extLst>
          </p:cNvPr>
          <p:cNvSpPr/>
          <p:nvPr/>
        </p:nvSpPr>
        <p:spPr>
          <a:xfrm>
            <a:off x="4826336" y="2694755"/>
            <a:ext cx="599508" cy="142307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29902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內容版面配置區 13">
            <a:extLst>
              <a:ext uri="{FF2B5EF4-FFF2-40B4-BE49-F238E27FC236}">
                <a16:creationId xmlns:a16="http://schemas.microsoft.com/office/drawing/2014/main" id="{7E751641-12C0-46E0-B07C-6A52BB3CE487}"/>
              </a:ext>
            </a:extLst>
          </p:cNvPr>
          <p:cNvPicPr>
            <a:picLocks noGrp="1" noChangeAspect="1"/>
          </p:cNvPicPr>
          <p:nvPr>
            <p:ph idx="1"/>
          </p:nvPr>
        </p:nvPicPr>
        <p:blipFill>
          <a:blip r:embed="rId2"/>
          <a:stretch>
            <a:fillRect/>
          </a:stretch>
        </p:blipFill>
        <p:spPr>
          <a:xfrm>
            <a:off x="1493822" y="2498787"/>
            <a:ext cx="3295804" cy="3317875"/>
          </a:xfrm>
        </p:spPr>
      </p:pic>
      <p:sp>
        <p:nvSpPr>
          <p:cNvPr id="2" name="標題 1">
            <a:extLst>
              <a:ext uri="{FF2B5EF4-FFF2-40B4-BE49-F238E27FC236}">
                <a16:creationId xmlns:a16="http://schemas.microsoft.com/office/drawing/2014/main" id="{7EFDEBDE-0E5E-44B2-A2CB-CFA4B9093AFC}"/>
              </a:ext>
            </a:extLst>
          </p:cNvPr>
          <p:cNvSpPr>
            <a:spLocks noGrp="1"/>
          </p:cNvSpPr>
          <p:nvPr>
            <p:ph type="title"/>
          </p:nvPr>
        </p:nvSpPr>
        <p:spPr/>
        <p:txBody>
          <a:bodyPr/>
          <a:lstStyle/>
          <a:p>
            <a:r>
              <a:rPr lang="en-US" altLang="zh-TW" dirty="0"/>
              <a:t>If in Local Mode (Setting OCR)</a:t>
            </a:r>
            <a:endParaRPr lang="zh-TW" altLang="en-US" dirty="0"/>
          </a:p>
        </p:txBody>
      </p:sp>
      <p:pic>
        <p:nvPicPr>
          <p:cNvPr id="7" name="圖片 6">
            <a:extLst>
              <a:ext uri="{FF2B5EF4-FFF2-40B4-BE49-F238E27FC236}">
                <a16:creationId xmlns:a16="http://schemas.microsoft.com/office/drawing/2014/main" id="{3C5E96DA-911C-40FE-B4FC-58EE351EDF1B}"/>
              </a:ext>
            </a:extLst>
          </p:cNvPr>
          <p:cNvPicPr>
            <a:picLocks noChangeAspect="1"/>
          </p:cNvPicPr>
          <p:nvPr/>
        </p:nvPicPr>
        <p:blipFill>
          <a:blip r:embed="rId3"/>
          <a:stretch>
            <a:fillRect/>
          </a:stretch>
        </p:blipFill>
        <p:spPr>
          <a:xfrm>
            <a:off x="9772338" y="1149290"/>
            <a:ext cx="1457227" cy="969549"/>
          </a:xfrm>
          <a:prstGeom prst="rect">
            <a:avLst/>
          </a:prstGeom>
        </p:spPr>
      </p:pic>
      <p:sp>
        <p:nvSpPr>
          <p:cNvPr id="17" name="文字方塊 16">
            <a:extLst>
              <a:ext uri="{FF2B5EF4-FFF2-40B4-BE49-F238E27FC236}">
                <a16:creationId xmlns:a16="http://schemas.microsoft.com/office/drawing/2014/main" id="{81E88D5D-62B3-472D-944A-B017AFB4DA57}"/>
              </a:ext>
            </a:extLst>
          </p:cNvPr>
          <p:cNvSpPr txBox="1"/>
          <p:nvPr/>
        </p:nvSpPr>
        <p:spPr>
          <a:xfrm>
            <a:off x="4975678" y="4248836"/>
            <a:ext cx="5361753" cy="646331"/>
          </a:xfrm>
          <a:prstGeom prst="rect">
            <a:avLst/>
          </a:prstGeom>
          <a:solidFill>
            <a:schemeClr val="bg2"/>
          </a:solidFill>
        </p:spPr>
        <p:txBody>
          <a:bodyPr wrap="square" rtlCol="0">
            <a:spAutoFit/>
          </a:bodyPr>
          <a:lstStyle/>
          <a:p>
            <a:r>
              <a:rPr lang="en-US" altLang="zh-TW" dirty="0"/>
              <a:t>.tar</a:t>
            </a:r>
            <a:r>
              <a:rPr lang="zh-TW" altLang="en-US" dirty="0"/>
              <a:t> 解壓到同一資料夾並輸入</a:t>
            </a:r>
            <a:r>
              <a:rPr lang="en-US" altLang="zh-TW" dirty="0"/>
              <a:t>model name</a:t>
            </a:r>
            <a:r>
              <a:rPr lang="zh-TW" altLang="en-US" dirty="0"/>
              <a:t>可自動推導</a:t>
            </a:r>
            <a:r>
              <a:rPr lang="en-US" altLang="zh-TW" dirty="0"/>
              <a:t>model</a:t>
            </a:r>
            <a:r>
              <a:rPr lang="zh-TW" altLang="en-US" dirty="0"/>
              <a:t>路徑</a:t>
            </a:r>
            <a:r>
              <a:rPr lang="en-US" altLang="zh-TW" dirty="0"/>
              <a:t> </a:t>
            </a:r>
          </a:p>
        </p:txBody>
      </p:sp>
      <p:sp>
        <p:nvSpPr>
          <p:cNvPr id="15" name="矩形 14">
            <a:extLst>
              <a:ext uri="{FF2B5EF4-FFF2-40B4-BE49-F238E27FC236}">
                <a16:creationId xmlns:a16="http://schemas.microsoft.com/office/drawing/2014/main" id="{0AD21A98-5836-4851-A7F5-D2A933208007}"/>
              </a:ext>
            </a:extLst>
          </p:cNvPr>
          <p:cNvSpPr/>
          <p:nvPr/>
        </p:nvSpPr>
        <p:spPr>
          <a:xfrm>
            <a:off x="1552506" y="2986601"/>
            <a:ext cx="3151062" cy="54600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AC108943-1E50-42A3-92A0-916B783B32CF}"/>
              </a:ext>
            </a:extLst>
          </p:cNvPr>
          <p:cNvSpPr txBox="1"/>
          <p:nvPr/>
        </p:nvSpPr>
        <p:spPr>
          <a:xfrm>
            <a:off x="4975679" y="2959277"/>
            <a:ext cx="5361753" cy="369332"/>
          </a:xfrm>
          <a:prstGeom prst="rect">
            <a:avLst/>
          </a:prstGeom>
          <a:solidFill>
            <a:schemeClr val="bg2"/>
          </a:solidFill>
        </p:spPr>
        <p:txBody>
          <a:bodyPr wrap="square" rtlCol="0">
            <a:spAutoFit/>
          </a:bodyPr>
          <a:lstStyle/>
          <a:p>
            <a:r>
              <a:rPr lang="zh-TW" altLang="en-US" dirty="0"/>
              <a:t>可依照自身需求啟用圖形辨識增強</a:t>
            </a:r>
            <a:endParaRPr lang="en-US" altLang="zh-TW" dirty="0"/>
          </a:p>
        </p:txBody>
      </p:sp>
    </p:spTree>
    <p:extLst>
      <p:ext uri="{BB962C8B-B14F-4D97-AF65-F5344CB8AC3E}">
        <p14:creationId xmlns:p14="http://schemas.microsoft.com/office/powerpoint/2010/main" val="484960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D637474-691D-4E1A-8768-EC1741D66565}"/>
              </a:ext>
            </a:extLst>
          </p:cNvPr>
          <p:cNvSpPr>
            <a:spLocks noGrp="1"/>
          </p:cNvSpPr>
          <p:nvPr>
            <p:ph type="title"/>
          </p:nvPr>
        </p:nvSpPr>
        <p:spPr/>
        <p:txBody>
          <a:bodyPr/>
          <a:lstStyle/>
          <a:p>
            <a:r>
              <a:rPr lang="en-US" altLang="zh-TW" dirty="0">
                <a:hlinkClick r:id="rId2"/>
              </a:rPr>
              <a:t>Demo</a:t>
            </a:r>
            <a:r>
              <a:rPr lang="zh-TW" altLang="en-US" dirty="0">
                <a:hlinkClick r:id="rId2"/>
              </a:rPr>
              <a:t>影片</a:t>
            </a:r>
            <a:endParaRPr lang="zh-TW" altLang="en-US" dirty="0"/>
          </a:p>
        </p:txBody>
      </p:sp>
      <p:sp>
        <p:nvSpPr>
          <p:cNvPr id="5" name="文字版面配置區 4">
            <a:extLst>
              <a:ext uri="{FF2B5EF4-FFF2-40B4-BE49-F238E27FC236}">
                <a16:creationId xmlns:a16="http://schemas.microsoft.com/office/drawing/2014/main" id="{F4D5F944-3078-43AE-99C2-1B6CF97A1DD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101138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D3B1FFD-FEA7-492B-8263-2A8E7A7285FE}"/>
              </a:ext>
            </a:extLst>
          </p:cNvPr>
          <p:cNvSpPr>
            <a:spLocks noGrp="1"/>
          </p:cNvSpPr>
          <p:nvPr>
            <p:ph type="title"/>
          </p:nvPr>
        </p:nvSpPr>
        <p:spPr/>
        <p:txBody>
          <a:bodyPr/>
          <a:lstStyle/>
          <a:p>
            <a:r>
              <a:rPr lang="en-US" altLang="zh-TW" dirty="0"/>
              <a:t>Demo</a:t>
            </a:r>
            <a:endParaRPr lang="zh-TW" altLang="en-US" dirty="0"/>
          </a:p>
        </p:txBody>
      </p:sp>
      <p:sp>
        <p:nvSpPr>
          <p:cNvPr id="5" name="文字版面配置區 4">
            <a:extLst>
              <a:ext uri="{FF2B5EF4-FFF2-40B4-BE49-F238E27FC236}">
                <a16:creationId xmlns:a16="http://schemas.microsoft.com/office/drawing/2014/main" id="{D167333C-6F9C-4A0F-970C-664F8FC38B00}"/>
              </a:ext>
            </a:extLst>
          </p:cNvPr>
          <p:cNvSpPr>
            <a:spLocks noGrp="1"/>
          </p:cNvSpPr>
          <p:nvPr>
            <p:ph type="body" idx="1"/>
          </p:nvPr>
        </p:nvSpPr>
        <p:spPr/>
        <p:txBody>
          <a:bodyPr/>
          <a:lstStyle/>
          <a:p>
            <a:r>
              <a:rPr lang="en-US" altLang="zh-TW" dirty="0"/>
              <a:t>OCR</a:t>
            </a:r>
            <a:r>
              <a:rPr lang="zh-TW" altLang="en-US" dirty="0"/>
              <a:t>英文 </a:t>
            </a:r>
            <a:r>
              <a:rPr lang="en-US" altLang="zh-TW" dirty="0">
                <a:sym typeface="Wingdings" panose="05000000000000000000" pitchFamily="2" charset="2"/>
              </a:rPr>
              <a:t></a:t>
            </a:r>
            <a:r>
              <a:rPr lang="en-US" altLang="zh-TW" dirty="0"/>
              <a:t> </a:t>
            </a:r>
            <a:r>
              <a:rPr lang="zh-TW" altLang="en-US" dirty="0"/>
              <a:t>中文</a:t>
            </a:r>
            <a:r>
              <a:rPr lang="en-US" altLang="zh-TW" dirty="0"/>
              <a:t>/</a:t>
            </a:r>
            <a:r>
              <a:rPr lang="zh-TW" altLang="en-US" dirty="0"/>
              <a:t>日文</a:t>
            </a:r>
          </a:p>
        </p:txBody>
      </p:sp>
    </p:spTree>
    <p:extLst>
      <p:ext uri="{BB962C8B-B14F-4D97-AF65-F5344CB8AC3E}">
        <p14:creationId xmlns:p14="http://schemas.microsoft.com/office/powerpoint/2010/main" val="1148656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F1CE70-E4F8-4164-9691-D1B35C8EADFA}"/>
              </a:ext>
            </a:extLst>
          </p:cNvPr>
          <p:cNvSpPr>
            <a:spLocks noGrp="1"/>
          </p:cNvSpPr>
          <p:nvPr>
            <p:ph type="title"/>
          </p:nvPr>
        </p:nvSpPr>
        <p:spPr/>
        <p:txBody>
          <a:bodyPr/>
          <a:lstStyle/>
          <a:p>
            <a:r>
              <a:rPr lang="en-US" altLang="zh-TW" dirty="0"/>
              <a:t>Development Environment</a:t>
            </a:r>
            <a:endParaRPr lang="zh-TW" altLang="en-US" dirty="0"/>
          </a:p>
        </p:txBody>
      </p:sp>
      <p:sp>
        <p:nvSpPr>
          <p:cNvPr id="3" name="內容版面配置區 2">
            <a:extLst>
              <a:ext uri="{FF2B5EF4-FFF2-40B4-BE49-F238E27FC236}">
                <a16:creationId xmlns:a16="http://schemas.microsoft.com/office/drawing/2014/main" id="{486D9000-BBCE-4B2A-A913-F6248DEAB43F}"/>
              </a:ext>
            </a:extLst>
          </p:cNvPr>
          <p:cNvSpPr>
            <a:spLocks noGrp="1"/>
          </p:cNvSpPr>
          <p:nvPr>
            <p:ph idx="1"/>
          </p:nvPr>
        </p:nvSpPr>
        <p:spPr/>
        <p:txBody>
          <a:bodyPr/>
          <a:lstStyle/>
          <a:p>
            <a:r>
              <a:rPr lang="en-US" altLang="zh-TW" b="1" dirty="0"/>
              <a:t>Development Platform</a:t>
            </a:r>
            <a:r>
              <a:rPr lang="en-US" altLang="zh-TW" dirty="0"/>
              <a:t>: Windows 11 (Laptop)</a:t>
            </a:r>
          </a:p>
          <a:p>
            <a:r>
              <a:rPr lang="en-US" altLang="zh-TW" b="1" dirty="0"/>
              <a:t>Supported operating</a:t>
            </a:r>
            <a:r>
              <a:rPr lang="zh-TW" altLang="en-US" b="1" dirty="0"/>
              <a:t> </a:t>
            </a:r>
            <a:r>
              <a:rPr lang="en-US" altLang="zh-TW" b="1" dirty="0"/>
              <a:t>system:</a:t>
            </a:r>
            <a:r>
              <a:rPr lang="en-US" altLang="zh-TW" dirty="0"/>
              <a:t> Linux / Windows.</a:t>
            </a:r>
          </a:p>
          <a:p>
            <a:r>
              <a:rPr lang="en-US" altLang="zh-TW" b="1" dirty="0"/>
              <a:t>Compilation and Testing Environment: </a:t>
            </a:r>
            <a:r>
              <a:rPr lang="en-US" altLang="zh-TW" dirty="0"/>
              <a:t>Python 3.12 + </a:t>
            </a:r>
          </a:p>
          <a:p>
            <a:r>
              <a:rPr lang="en-US" altLang="zh-TW" b="1" dirty="0"/>
              <a:t>GPU/CPU Requirements</a:t>
            </a:r>
            <a:r>
              <a:rPr lang="en-US" altLang="zh-TW" dirty="0"/>
              <a:t>:</a:t>
            </a:r>
            <a:r>
              <a:rPr lang="zh-TW" altLang="en-US" dirty="0"/>
              <a:t> </a:t>
            </a:r>
            <a:r>
              <a:rPr lang="en-US" altLang="zh-TW" dirty="0"/>
              <a:t>CPU/GPU(</a:t>
            </a:r>
            <a:r>
              <a:rPr lang="en-US" altLang="zh-TW" dirty="0" err="1"/>
              <a:t>Cuda</a:t>
            </a:r>
            <a:r>
              <a:rPr lang="zh-TW" altLang="en-US" dirty="0"/>
              <a:t> </a:t>
            </a:r>
            <a:r>
              <a:rPr lang="en-US" altLang="zh-TW" dirty="0"/>
              <a:t>12.9)</a:t>
            </a:r>
          </a:p>
          <a:p>
            <a:r>
              <a:rPr lang="en-US" altLang="zh-TW" b="1" dirty="0"/>
              <a:t>Credit:</a:t>
            </a:r>
            <a:r>
              <a:rPr lang="zh-TW" altLang="en-US" b="1" dirty="0"/>
              <a:t> </a:t>
            </a:r>
            <a:r>
              <a:rPr lang="en-US" altLang="zh-TW" dirty="0"/>
              <a:t>PaddleOCR(</a:t>
            </a:r>
            <a:r>
              <a:rPr lang="en-US" altLang="zh-TW" dirty="0" err="1"/>
              <a:t>baidu</a:t>
            </a:r>
            <a:r>
              <a:rPr lang="en-US" altLang="zh-TW" dirty="0"/>
              <a:t>)</a:t>
            </a:r>
            <a:r>
              <a:rPr lang="zh-TW" altLang="en-US" dirty="0"/>
              <a:t>、</a:t>
            </a:r>
            <a:r>
              <a:rPr lang="en-US" altLang="zh-TW" sz="2400" dirty="0"/>
              <a:t> Meta’s NLLB LLMs</a:t>
            </a:r>
            <a:endParaRPr lang="zh-TW" altLang="en-US" dirty="0"/>
          </a:p>
        </p:txBody>
      </p:sp>
    </p:spTree>
    <p:extLst>
      <p:ext uri="{BB962C8B-B14F-4D97-AF65-F5344CB8AC3E}">
        <p14:creationId xmlns:p14="http://schemas.microsoft.com/office/powerpoint/2010/main" val="3171436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9493A5-6776-4570-B2F1-1EF180E7B1A9}"/>
              </a:ext>
            </a:extLst>
          </p:cNvPr>
          <p:cNvSpPr>
            <a:spLocks noGrp="1"/>
          </p:cNvSpPr>
          <p:nvPr>
            <p:ph type="title"/>
          </p:nvPr>
        </p:nvSpPr>
        <p:spPr/>
        <p:txBody>
          <a:bodyPr/>
          <a:lstStyle/>
          <a:p>
            <a:r>
              <a:rPr lang="en-US" altLang="zh-TW" dirty="0"/>
              <a:t>Input</a:t>
            </a:r>
            <a:endParaRPr lang="zh-TW" altLang="en-US" dirty="0"/>
          </a:p>
        </p:txBody>
      </p:sp>
      <p:sp>
        <p:nvSpPr>
          <p:cNvPr id="3" name="內容版面配置區 2">
            <a:extLst>
              <a:ext uri="{FF2B5EF4-FFF2-40B4-BE49-F238E27FC236}">
                <a16:creationId xmlns:a16="http://schemas.microsoft.com/office/drawing/2014/main" id="{D11FC534-EEED-4675-85C2-7B00A2383794}"/>
              </a:ext>
            </a:extLst>
          </p:cNvPr>
          <p:cNvSpPr>
            <a:spLocks noGrp="1"/>
          </p:cNvSpPr>
          <p:nvPr>
            <p:ph idx="1"/>
          </p:nvPr>
        </p:nvSpPr>
        <p:spPr/>
        <p:txBody>
          <a:bodyPr>
            <a:normAutofit fontScale="92500" lnSpcReduction="10000"/>
          </a:bodyPr>
          <a:lstStyle/>
          <a:p>
            <a:r>
              <a:rPr lang="zh-TW" altLang="en-US" dirty="0"/>
              <a:t>測試兩種模式下</a:t>
            </a:r>
            <a:r>
              <a:rPr lang="en-US" altLang="zh-TW" dirty="0"/>
              <a:t>OCR</a:t>
            </a:r>
            <a:r>
              <a:rPr lang="zh-TW" altLang="en-US" dirty="0"/>
              <a:t>和翻譯效果</a:t>
            </a:r>
            <a:endParaRPr lang="en-US" altLang="zh-TW" dirty="0"/>
          </a:p>
          <a:p>
            <a:r>
              <a:rPr lang="zh-TW" altLang="en-US" dirty="0"/>
              <a:t>本次準備 </a:t>
            </a:r>
            <a:r>
              <a:rPr lang="en-US" altLang="zh-TW" dirty="0"/>
              <a:t>Sample.txt(</a:t>
            </a:r>
            <a:r>
              <a:rPr lang="zh-TW" altLang="en-US" dirty="0"/>
              <a:t>英文</a:t>
            </a:r>
            <a:r>
              <a:rPr lang="en-US" altLang="zh-TW" dirty="0"/>
              <a:t>)</a:t>
            </a:r>
            <a:r>
              <a:rPr lang="zh-TW" altLang="en-US" dirty="0"/>
              <a:t> 並使用 </a:t>
            </a:r>
            <a:r>
              <a:rPr lang="en-US" altLang="zh-TW" dirty="0"/>
              <a:t>Region_capture.py</a:t>
            </a:r>
            <a:r>
              <a:rPr lang="zh-TW" altLang="en-US" dirty="0"/>
              <a:t>對</a:t>
            </a:r>
            <a:r>
              <a:rPr lang="en-US" altLang="zh-TW" dirty="0"/>
              <a:t>Paper</a:t>
            </a:r>
            <a:r>
              <a:rPr lang="zh-TW" altLang="en-US" dirty="0"/>
              <a:t>截圖</a:t>
            </a:r>
            <a:endParaRPr lang="en-US" altLang="zh-TW" dirty="0"/>
          </a:p>
          <a:p>
            <a:r>
              <a:rPr lang="en-US" altLang="zh-TW" dirty="0"/>
              <a:t>Sample.txt</a:t>
            </a:r>
            <a:r>
              <a:rPr lang="zh-TW" altLang="en-US" dirty="0"/>
              <a:t>為</a:t>
            </a:r>
            <a:r>
              <a:rPr lang="en-US" altLang="zh-TW" dirty="0">
                <a:hlinkClick r:id="rId2"/>
              </a:rPr>
              <a:t>Large Language Model Hacking: Quantifying the Hidden Risks of Using LLMs for Text Annotation</a:t>
            </a:r>
            <a:r>
              <a:rPr lang="en-US" altLang="zh-TW" dirty="0"/>
              <a:t> </a:t>
            </a:r>
            <a:r>
              <a:rPr lang="zh-TW" altLang="en-US" dirty="0"/>
              <a:t>的</a:t>
            </a:r>
            <a:r>
              <a:rPr lang="en-US" altLang="zh-TW" dirty="0"/>
              <a:t>Abstract</a:t>
            </a:r>
            <a:r>
              <a:rPr lang="zh-TW" altLang="en-US" dirty="0"/>
              <a:t>節錄</a:t>
            </a:r>
            <a:endParaRPr lang="en-US" altLang="zh-TW" dirty="0"/>
          </a:p>
          <a:p>
            <a:r>
              <a:rPr lang="en-US" altLang="zh-TW" dirty="0"/>
              <a:t>AI </a:t>
            </a:r>
            <a:r>
              <a:rPr lang="zh-TW" altLang="en-US" dirty="0"/>
              <a:t>評分工具 </a:t>
            </a:r>
            <a:r>
              <a:rPr lang="en-US" altLang="zh-TW" dirty="0"/>
              <a:t>:</a:t>
            </a:r>
            <a:r>
              <a:rPr lang="zh-TW" altLang="en-US" dirty="0"/>
              <a:t> </a:t>
            </a:r>
            <a:r>
              <a:rPr lang="en-US" altLang="zh-TW" dirty="0" err="1"/>
              <a:t>Chatgpt</a:t>
            </a:r>
            <a:r>
              <a:rPr lang="en-US" altLang="zh-TW" dirty="0"/>
              <a:t> 5</a:t>
            </a:r>
          </a:p>
          <a:p>
            <a:r>
              <a:rPr lang="en-US" altLang="zh-TW" dirty="0"/>
              <a:t>Prompt = “</a:t>
            </a:r>
            <a:r>
              <a:rPr lang="zh-TW" altLang="en-US" dirty="0"/>
              <a:t>以下是原文</a:t>
            </a:r>
            <a:r>
              <a:rPr lang="en-US" altLang="zh-TW" dirty="0"/>
              <a:t>...</a:t>
            </a:r>
            <a:r>
              <a:rPr lang="zh-TW" altLang="en-US" dirty="0"/>
              <a:t> ，</a:t>
            </a:r>
            <a:r>
              <a:rPr lang="zh-TW" altLang="en-US" dirty="0">
                <a:effectLst/>
              </a:rPr>
              <a:t>請幫我以語言模型專家的客觀視角分別評分以下三個模型的</a:t>
            </a:r>
            <a:r>
              <a:rPr lang="zh-TW" altLang="en-US" dirty="0"/>
              <a:t>英文對中文</a:t>
            </a:r>
            <a:r>
              <a:rPr lang="en-US" altLang="zh-TW" dirty="0"/>
              <a:t>/</a:t>
            </a:r>
            <a:r>
              <a:rPr lang="zh-TW" altLang="en-US" dirty="0"/>
              <a:t>日文的翻譯</a:t>
            </a:r>
            <a:r>
              <a:rPr lang="zh-TW" altLang="en-US" dirty="0">
                <a:effectLst/>
              </a:rPr>
              <a:t>翻譯，並生成正式專業且合理的報告，最後以分數</a:t>
            </a:r>
            <a:r>
              <a:rPr lang="en-US" altLang="zh-TW" dirty="0">
                <a:effectLst/>
              </a:rPr>
              <a:t>+</a:t>
            </a:r>
            <a:r>
              <a:rPr lang="zh-TW" altLang="en-US" dirty="0">
                <a:effectLst/>
              </a:rPr>
              <a:t>簡評生成一份總結表格。</a:t>
            </a:r>
            <a:r>
              <a:rPr lang="en-US" altLang="zh-TW" dirty="0">
                <a:effectLst/>
              </a:rPr>
              <a:t>”</a:t>
            </a:r>
            <a:endParaRPr lang="zh-TW" altLang="en-US" dirty="0">
              <a:effectLst/>
            </a:endParaRPr>
          </a:p>
          <a:p>
            <a:endParaRPr lang="zh-TW" altLang="en-US" dirty="0"/>
          </a:p>
        </p:txBody>
      </p:sp>
    </p:spTree>
    <p:extLst>
      <p:ext uri="{BB962C8B-B14F-4D97-AF65-F5344CB8AC3E}">
        <p14:creationId xmlns:p14="http://schemas.microsoft.com/office/powerpoint/2010/main" val="3189246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F198E9-4425-4043-9137-5D6B29A68045}"/>
              </a:ext>
            </a:extLst>
          </p:cNvPr>
          <p:cNvSpPr>
            <a:spLocks noGrp="1"/>
          </p:cNvSpPr>
          <p:nvPr>
            <p:ph type="title"/>
          </p:nvPr>
        </p:nvSpPr>
        <p:spPr/>
        <p:txBody>
          <a:bodyPr/>
          <a:lstStyle/>
          <a:p>
            <a:r>
              <a:rPr lang="en-US" altLang="zh-TW" dirty="0"/>
              <a:t>Sample.txt</a:t>
            </a:r>
            <a:r>
              <a:rPr lang="zh-TW" altLang="en-US" dirty="0"/>
              <a:t> 內容</a:t>
            </a:r>
          </a:p>
        </p:txBody>
      </p:sp>
      <p:sp>
        <p:nvSpPr>
          <p:cNvPr id="3" name="內容版面配置區 2">
            <a:extLst>
              <a:ext uri="{FF2B5EF4-FFF2-40B4-BE49-F238E27FC236}">
                <a16:creationId xmlns:a16="http://schemas.microsoft.com/office/drawing/2014/main" id="{751BF2A8-E214-4270-9554-07D8EE10E0BC}"/>
              </a:ext>
            </a:extLst>
          </p:cNvPr>
          <p:cNvSpPr>
            <a:spLocks noGrp="1"/>
          </p:cNvSpPr>
          <p:nvPr>
            <p:ph idx="1"/>
          </p:nvPr>
        </p:nvSpPr>
        <p:spPr/>
        <p:txBody>
          <a:bodyPr>
            <a:noAutofit/>
          </a:bodyPr>
          <a:lstStyle/>
          <a:p>
            <a:pPr marL="0" indent="0">
              <a:buNone/>
            </a:pPr>
            <a:r>
              <a:rPr lang="en-US" altLang="zh-TW" sz="1200" dirty="0"/>
              <a:t>Large language models (LLMs) are rapidly transforming social science research by enabling the automation of labor-intensive tasks like data annotation and text analysis. However, LLM outputs vary significantly depending on the implementation choices made by researchers (e.g., model selection, prompting strategy, or temperature settings). Such variation can introduce systematic biases and random errors, which propagate to downstream analyses and cause Type I (false positive), Type II (false negative), Type S (wrong sign for significant effect), or Type M (correct but exaggerated effect) errors. We call this LLM hacking. We quantify the risk of LLM hacking by replicating 37 data annotation tasks from 21 published social science research studies with 18 different models. Analyzing 13 million LLM labels, we test 2,361 realistic hypotheses to measure how plausible researcher choices affect statistical conclusions. We find incorrect conclusions based on LLM-annotated data in approximately one in three hypotheses for state-of-the-art (SOTA) models, and in half the hypotheses for small language models. While our findings show that higher task performance and better general model capabilities reduce LLM hacking risk, even highly accurate models do not completely eliminate it. The risk of LLM hacking decreases as effect sizes increase, indicating the need for more rigorous verification of findings near significance thresholds. Our extensive analysis of LLM hacking mitigation techniques emphasizes the importance of human annotations in reducing false positive findings and improving model selection. Surprisingly, common regression estimator correction techniques are largely ineffective in reducing LLM hacking risk, as they heavily trade off Type I vs. Type II errors. Beyond accidental errors, we find that intentional LLM hacking is unacceptably simple. With few LLMs and just a handful of prompt paraphrases, anything can be presented as statistically significant. Overall, our findings advocate for a fundamental shift in LLM-assisted research practices, from viewing LLMs as convenient black-box annotators to seeing them as complex instruments that require rigorous validation. Based on our findings, we publish a list of practical recommendations to limit accidental and deliberate LLM hacking for various common tasks</a:t>
            </a:r>
            <a:endParaRPr lang="zh-TW" altLang="en-US" sz="1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92450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B9EC2D-6507-4AD5-8B5A-80A6365CD991}"/>
              </a:ext>
            </a:extLst>
          </p:cNvPr>
          <p:cNvSpPr>
            <a:spLocks noGrp="1"/>
          </p:cNvSpPr>
          <p:nvPr>
            <p:ph type="title"/>
          </p:nvPr>
        </p:nvSpPr>
        <p:spPr/>
        <p:txBody>
          <a:bodyPr/>
          <a:lstStyle/>
          <a:p>
            <a:r>
              <a:rPr lang="en-US" altLang="zh-TW" dirty="0"/>
              <a:t>Paper</a:t>
            </a:r>
            <a:r>
              <a:rPr lang="zh-TW" altLang="en-US" dirty="0"/>
              <a:t>的截圖</a:t>
            </a:r>
          </a:p>
        </p:txBody>
      </p:sp>
      <p:pic>
        <p:nvPicPr>
          <p:cNvPr id="5" name="內容版面配置區 4">
            <a:extLst>
              <a:ext uri="{FF2B5EF4-FFF2-40B4-BE49-F238E27FC236}">
                <a16:creationId xmlns:a16="http://schemas.microsoft.com/office/drawing/2014/main" id="{3A4F5D15-7BF2-435A-82CE-8D07251E4D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861" y="2524993"/>
            <a:ext cx="3403984" cy="2521049"/>
          </a:xfrm>
        </p:spPr>
      </p:pic>
      <p:pic>
        <p:nvPicPr>
          <p:cNvPr id="7" name="圖片 6">
            <a:extLst>
              <a:ext uri="{FF2B5EF4-FFF2-40B4-BE49-F238E27FC236}">
                <a16:creationId xmlns:a16="http://schemas.microsoft.com/office/drawing/2014/main" id="{746CB37F-FFB4-478B-ABC2-7C1EDA6E93ED}"/>
              </a:ext>
            </a:extLst>
          </p:cNvPr>
          <p:cNvPicPr>
            <a:picLocks noChangeAspect="1"/>
          </p:cNvPicPr>
          <p:nvPr/>
        </p:nvPicPr>
        <p:blipFill>
          <a:blip r:embed="rId3"/>
          <a:stretch>
            <a:fillRect/>
          </a:stretch>
        </p:blipFill>
        <p:spPr>
          <a:xfrm>
            <a:off x="5671477" y="2635712"/>
            <a:ext cx="2067995" cy="2299610"/>
          </a:xfrm>
          <a:prstGeom prst="rect">
            <a:avLst/>
          </a:prstGeom>
        </p:spPr>
      </p:pic>
      <p:sp>
        <p:nvSpPr>
          <p:cNvPr id="8" name="箭號: 向右 7">
            <a:extLst>
              <a:ext uri="{FF2B5EF4-FFF2-40B4-BE49-F238E27FC236}">
                <a16:creationId xmlns:a16="http://schemas.microsoft.com/office/drawing/2014/main" id="{E392AC6D-E733-4714-B288-0ABFC4A30F12}"/>
              </a:ext>
            </a:extLst>
          </p:cNvPr>
          <p:cNvSpPr/>
          <p:nvPr/>
        </p:nvSpPr>
        <p:spPr>
          <a:xfrm>
            <a:off x="4604928" y="3544056"/>
            <a:ext cx="799333" cy="304296"/>
          </a:xfrm>
          <a:prstGeom prst="rightArrow">
            <a:avLst>
              <a:gd name="adj1" fmla="val 50000"/>
              <a:gd name="adj2" fmla="val 9563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C1C53532-9BB3-4AA5-B9D2-8F51D6C51725}"/>
              </a:ext>
            </a:extLst>
          </p:cNvPr>
          <p:cNvPicPr>
            <a:picLocks noChangeAspect="1"/>
          </p:cNvPicPr>
          <p:nvPr/>
        </p:nvPicPr>
        <p:blipFill>
          <a:blip r:embed="rId4"/>
          <a:stretch>
            <a:fillRect/>
          </a:stretch>
        </p:blipFill>
        <p:spPr>
          <a:xfrm>
            <a:off x="8911908" y="2635712"/>
            <a:ext cx="2081580" cy="2299610"/>
          </a:xfrm>
          <a:prstGeom prst="rect">
            <a:avLst/>
          </a:prstGeom>
        </p:spPr>
      </p:pic>
      <p:sp>
        <p:nvSpPr>
          <p:cNvPr id="11" name="箭號: 向右 10">
            <a:extLst>
              <a:ext uri="{FF2B5EF4-FFF2-40B4-BE49-F238E27FC236}">
                <a16:creationId xmlns:a16="http://schemas.microsoft.com/office/drawing/2014/main" id="{3ED3AD5F-FCA1-4097-9070-4B31A15C5289}"/>
              </a:ext>
            </a:extLst>
          </p:cNvPr>
          <p:cNvSpPr/>
          <p:nvPr/>
        </p:nvSpPr>
        <p:spPr>
          <a:xfrm>
            <a:off x="7965555" y="3544056"/>
            <a:ext cx="799333" cy="304296"/>
          </a:xfrm>
          <a:prstGeom prst="rightArrow">
            <a:avLst>
              <a:gd name="adj1" fmla="val 50000"/>
              <a:gd name="adj2" fmla="val 9563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73440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C7C52A-D030-4654-BF0C-8AAF59050727}"/>
              </a:ext>
            </a:extLst>
          </p:cNvPr>
          <p:cNvSpPr>
            <a:spLocks noGrp="1"/>
          </p:cNvSpPr>
          <p:nvPr>
            <p:ph type="title"/>
          </p:nvPr>
        </p:nvSpPr>
        <p:spPr/>
        <p:txBody>
          <a:bodyPr/>
          <a:lstStyle/>
          <a:p>
            <a:r>
              <a:rPr lang="en-US" altLang="zh-TW" dirty="0"/>
              <a:t>Paper</a:t>
            </a:r>
            <a:r>
              <a:rPr lang="zh-TW" altLang="en-US" dirty="0"/>
              <a:t>的截圖</a:t>
            </a:r>
            <a:r>
              <a:rPr lang="en-US" altLang="zh-TW" dirty="0"/>
              <a:t>(By OCR</a:t>
            </a:r>
            <a:r>
              <a:rPr lang="zh-TW" altLang="en-US" dirty="0"/>
              <a:t>辨識</a:t>
            </a:r>
            <a:r>
              <a:rPr lang="en-US" altLang="zh-TW" dirty="0"/>
              <a:t>)</a:t>
            </a:r>
            <a:endParaRPr lang="zh-TW" altLang="en-US" dirty="0"/>
          </a:p>
        </p:txBody>
      </p:sp>
      <p:pic>
        <p:nvPicPr>
          <p:cNvPr id="9" name="內容版面配置區 8">
            <a:extLst>
              <a:ext uri="{FF2B5EF4-FFF2-40B4-BE49-F238E27FC236}">
                <a16:creationId xmlns:a16="http://schemas.microsoft.com/office/drawing/2014/main" id="{589C14D9-4727-4D9F-89A4-D8E9B0A120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6121" y="2557463"/>
            <a:ext cx="8959757" cy="3317875"/>
          </a:xfrm>
        </p:spPr>
      </p:pic>
    </p:spTree>
    <p:extLst>
      <p:ext uri="{BB962C8B-B14F-4D97-AF65-F5344CB8AC3E}">
        <p14:creationId xmlns:p14="http://schemas.microsoft.com/office/powerpoint/2010/main" val="250180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238081-C0A3-4E19-969D-C13C05278F0E}"/>
              </a:ext>
            </a:extLst>
          </p:cNvPr>
          <p:cNvSpPr>
            <a:spLocks noGrp="1"/>
          </p:cNvSpPr>
          <p:nvPr>
            <p:ph type="title"/>
          </p:nvPr>
        </p:nvSpPr>
        <p:spPr/>
        <p:txBody>
          <a:bodyPr/>
          <a:lstStyle/>
          <a:p>
            <a:r>
              <a:rPr lang="en-US" altLang="zh-TW" dirty="0"/>
              <a:t>OCR</a:t>
            </a:r>
            <a:r>
              <a:rPr lang="zh-TW" altLang="en-US" dirty="0"/>
              <a:t>辨識出的文字</a:t>
            </a:r>
          </a:p>
        </p:txBody>
      </p:sp>
      <p:sp>
        <p:nvSpPr>
          <p:cNvPr id="3" name="內容版面配置區 2">
            <a:extLst>
              <a:ext uri="{FF2B5EF4-FFF2-40B4-BE49-F238E27FC236}">
                <a16:creationId xmlns:a16="http://schemas.microsoft.com/office/drawing/2014/main" id="{52E752F5-E3DF-413F-B434-BDCB1A0C0CA8}"/>
              </a:ext>
            </a:extLst>
          </p:cNvPr>
          <p:cNvSpPr>
            <a:spLocks noGrp="1"/>
          </p:cNvSpPr>
          <p:nvPr>
            <p:ph idx="1"/>
          </p:nvPr>
        </p:nvSpPr>
        <p:spPr/>
        <p:txBody>
          <a:bodyPr>
            <a:noAutofit/>
          </a:bodyPr>
          <a:lstStyle/>
          <a:p>
            <a:pPr marL="0" indent="0">
              <a:buNone/>
            </a:pPr>
            <a:r>
              <a:rPr lang="en-US" altLang="zh-TW" sz="1200" dirty="0">
                <a:effectLst/>
              </a:rPr>
              <a:t>Large language models (LLMs) are rapidly transforming social science research by enabling the automation of labor-intensive tasks like data annotation and text analysis. However, LLM outputs vary significantly depending on the implementation choices made by researchers (e.g., model selection, prompting strategy, or temperature settings). Such variation can introduce systematic biases and random errors, which propagate to downstream analyses and cause Type I (false positive), Type II (false negative), Type S (wrong sign for significant effect), or Type M (correct but exaggerated effect) errors. We call this </a:t>
            </a:r>
            <a:r>
              <a:rPr lang="en-US" altLang="zh-TW" sz="1200" dirty="0">
                <a:solidFill>
                  <a:srgbClr val="C00000"/>
                </a:solidFill>
                <a:effectLst/>
              </a:rPr>
              <a:t>LLM hacking</a:t>
            </a:r>
            <a:r>
              <a:rPr lang="en-US" altLang="zh-TW" sz="1200" dirty="0">
                <a:effectLst/>
              </a:rPr>
              <a:t>. </a:t>
            </a:r>
          </a:p>
          <a:p>
            <a:pPr marL="0" indent="0">
              <a:buNone/>
            </a:pPr>
            <a:r>
              <a:rPr lang="en-US" altLang="zh-TW" sz="1200" dirty="0">
                <a:effectLst/>
              </a:rPr>
              <a:t>We quantify the risk of LLM hacking by replicating 37 data annotation tasks from 21 published social science research studies with 18 different models. Analyzing 13 million LLM labels, we test 2,361 realistic hypotheses to measure how plausible researcher choices affect statistical conclusions. We find incorrect conclusions based on LLM-annotated data in approximately one in three hypotheses for state-of-the-art (SOTA) models, and in half the hypotheses for small language models. While our findings show that higher task performance and better general model capabilities reduce LLM hacking risk, even highly accurate models do not completely eliminate it. The risk of LLM hacking decreases as effect sizes increase, indicating the need for more rigorous verification of findings near significance thresholds. Our extensive analysis of LLM hacking mitigation techniques emphasizes the importance of human annotations in reducing false positive findings and improving model selection. Surprisingly, common regression estimator correction techniques are largely ineffective in reducing LLM hacking risk, as they heavily trade off Type I vs. Type II errors. </a:t>
            </a:r>
          </a:p>
          <a:p>
            <a:pPr marL="0" indent="0">
              <a:buNone/>
            </a:pPr>
            <a:r>
              <a:rPr lang="en-US" altLang="zh-TW" sz="1200" dirty="0">
                <a:effectLst/>
              </a:rPr>
              <a:t>Beyond accidental errors, we find that intentional LLM hacking is unacceptably simple. With few LLMs and just a handful of prompt paraphrases, anything can be presented as statistically significant. Overall, our findings advocate for a fundamental shift in LLM-assisted research practices, from viewing LLMs as convenient black-box annotators to seeing them as complex instruments that require rigorous validation. Based on our findings, we publish a list of practical recommendations to limit accidental and deliberate LLM hacking for various common tasks.</a:t>
            </a: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226727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B30E0A-027D-4D44-A0F6-B8CC67E26C2B}"/>
              </a:ext>
            </a:extLst>
          </p:cNvPr>
          <p:cNvSpPr>
            <a:spLocks noGrp="1"/>
          </p:cNvSpPr>
          <p:nvPr>
            <p:ph type="title"/>
          </p:nvPr>
        </p:nvSpPr>
        <p:spPr/>
        <p:txBody>
          <a:bodyPr/>
          <a:lstStyle/>
          <a:p>
            <a:r>
              <a:rPr lang="zh-TW" altLang="en-US" dirty="0"/>
              <a:t>使用</a:t>
            </a:r>
            <a:r>
              <a:rPr lang="en-US" altLang="zh-TW" dirty="0"/>
              <a:t>Gemini</a:t>
            </a:r>
            <a:r>
              <a:rPr lang="zh-TW" altLang="en-US" dirty="0"/>
              <a:t>直接辨識</a:t>
            </a:r>
          </a:p>
        </p:txBody>
      </p:sp>
      <p:grpSp>
        <p:nvGrpSpPr>
          <p:cNvPr id="6" name="群組 5">
            <a:extLst>
              <a:ext uri="{FF2B5EF4-FFF2-40B4-BE49-F238E27FC236}">
                <a16:creationId xmlns:a16="http://schemas.microsoft.com/office/drawing/2014/main" id="{57D9825F-717B-4A7A-B8EE-4724024EFEF9}"/>
              </a:ext>
            </a:extLst>
          </p:cNvPr>
          <p:cNvGrpSpPr/>
          <p:nvPr/>
        </p:nvGrpSpPr>
        <p:grpSpPr>
          <a:xfrm>
            <a:off x="1667387" y="3030807"/>
            <a:ext cx="1597733" cy="1240593"/>
            <a:chOff x="2913184" y="4012437"/>
            <a:chExt cx="1597733" cy="1240593"/>
          </a:xfrm>
        </p:grpSpPr>
        <p:pic>
          <p:nvPicPr>
            <p:cNvPr id="7" name="圖片 6">
              <a:extLst>
                <a:ext uri="{FF2B5EF4-FFF2-40B4-BE49-F238E27FC236}">
                  <a16:creationId xmlns:a16="http://schemas.microsoft.com/office/drawing/2014/main" id="{C39DB04B-C648-4F46-9DD8-CC7D253998B7}"/>
                </a:ext>
              </a:extLst>
            </p:cNvPr>
            <p:cNvPicPr>
              <a:picLocks noChangeAspect="1"/>
            </p:cNvPicPr>
            <p:nvPr/>
          </p:nvPicPr>
          <p:blipFill>
            <a:blip r:embed="rId2"/>
            <a:stretch>
              <a:fillRect/>
            </a:stretch>
          </p:blipFill>
          <p:spPr>
            <a:xfrm>
              <a:off x="2913184" y="4012437"/>
              <a:ext cx="1597733" cy="1240593"/>
            </a:xfrm>
            <a:prstGeom prst="rect">
              <a:avLst/>
            </a:prstGeom>
          </p:spPr>
        </p:pic>
        <p:sp>
          <p:nvSpPr>
            <p:cNvPr id="8" name="矩形 7">
              <a:extLst>
                <a:ext uri="{FF2B5EF4-FFF2-40B4-BE49-F238E27FC236}">
                  <a16:creationId xmlns:a16="http://schemas.microsoft.com/office/drawing/2014/main" id="{4D080EEA-79F2-41F6-AF3A-76416B78414B}"/>
                </a:ext>
              </a:extLst>
            </p:cNvPr>
            <p:cNvSpPr/>
            <p:nvPr/>
          </p:nvSpPr>
          <p:spPr>
            <a:xfrm>
              <a:off x="3748433" y="4626500"/>
              <a:ext cx="672175" cy="847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pic>
        <p:nvPicPr>
          <p:cNvPr id="10" name="圖片 9">
            <a:extLst>
              <a:ext uri="{FF2B5EF4-FFF2-40B4-BE49-F238E27FC236}">
                <a16:creationId xmlns:a16="http://schemas.microsoft.com/office/drawing/2014/main" id="{11396C96-2D28-4CC0-8F52-CF3D13B9E705}"/>
              </a:ext>
            </a:extLst>
          </p:cNvPr>
          <p:cNvPicPr>
            <a:picLocks noChangeAspect="1"/>
          </p:cNvPicPr>
          <p:nvPr/>
        </p:nvPicPr>
        <p:blipFill>
          <a:blip r:embed="rId3"/>
          <a:stretch>
            <a:fillRect/>
          </a:stretch>
        </p:blipFill>
        <p:spPr>
          <a:xfrm>
            <a:off x="8322854" y="2673524"/>
            <a:ext cx="2311417" cy="2627861"/>
          </a:xfrm>
          <a:prstGeom prst="rect">
            <a:avLst/>
          </a:prstGeom>
        </p:spPr>
      </p:pic>
      <p:pic>
        <p:nvPicPr>
          <p:cNvPr id="12" name="圖片 11">
            <a:extLst>
              <a:ext uri="{FF2B5EF4-FFF2-40B4-BE49-F238E27FC236}">
                <a16:creationId xmlns:a16="http://schemas.microsoft.com/office/drawing/2014/main" id="{11C7875B-BA09-4D36-8553-DEB46F0B7C26}"/>
              </a:ext>
            </a:extLst>
          </p:cNvPr>
          <p:cNvPicPr>
            <a:picLocks noChangeAspect="1"/>
          </p:cNvPicPr>
          <p:nvPr/>
        </p:nvPicPr>
        <p:blipFill>
          <a:blip r:embed="rId4"/>
          <a:stretch>
            <a:fillRect/>
          </a:stretch>
        </p:blipFill>
        <p:spPr>
          <a:xfrm>
            <a:off x="4638279" y="2720987"/>
            <a:ext cx="2311417" cy="2580398"/>
          </a:xfrm>
          <a:prstGeom prst="rect">
            <a:avLst/>
          </a:prstGeom>
        </p:spPr>
      </p:pic>
      <p:sp>
        <p:nvSpPr>
          <p:cNvPr id="13" name="箭號: 向右 12">
            <a:extLst>
              <a:ext uri="{FF2B5EF4-FFF2-40B4-BE49-F238E27FC236}">
                <a16:creationId xmlns:a16="http://schemas.microsoft.com/office/drawing/2014/main" id="{96846B8D-9A58-43A8-8BD1-C68ABC95B939}"/>
              </a:ext>
            </a:extLst>
          </p:cNvPr>
          <p:cNvSpPr/>
          <p:nvPr/>
        </p:nvSpPr>
        <p:spPr>
          <a:xfrm>
            <a:off x="3552033" y="3651104"/>
            <a:ext cx="799333" cy="304296"/>
          </a:xfrm>
          <a:prstGeom prst="rightArrow">
            <a:avLst>
              <a:gd name="adj1" fmla="val 50000"/>
              <a:gd name="adj2" fmla="val 9563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5C750871-528D-43B2-96BD-A87A6E6EAF9C}"/>
              </a:ext>
            </a:extLst>
          </p:cNvPr>
          <p:cNvSpPr/>
          <p:nvPr/>
        </p:nvSpPr>
        <p:spPr>
          <a:xfrm>
            <a:off x="7236608" y="3608714"/>
            <a:ext cx="799333" cy="304296"/>
          </a:xfrm>
          <a:prstGeom prst="rightArrow">
            <a:avLst>
              <a:gd name="adj1" fmla="val 50000"/>
              <a:gd name="adj2" fmla="val 9563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66101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30B9FF-B7B2-4B0D-9B17-46D50285E44C}"/>
              </a:ext>
            </a:extLst>
          </p:cNvPr>
          <p:cNvSpPr>
            <a:spLocks noGrp="1"/>
          </p:cNvSpPr>
          <p:nvPr>
            <p:ph type="title"/>
          </p:nvPr>
        </p:nvSpPr>
        <p:spPr/>
        <p:txBody>
          <a:bodyPr/>
          <a:lstStyle/>
          <a:p>
            <a:r>
              <a:rPr lang="zh-TW" altLang="en-US" dirty="0"/>
              <a:t>使用</a:t>
            </a:r>
            <a:r>
              <a:rPr lang="en-US" altLang="zh-TW" dirty="0"/>
              <a:t>Gemini</a:t>
            </a:r>
            <a:r>
              <a:rPr lang="zh-TW" altLang="en-US" dirty="0"/>
              <a:t>直接辨識結果</a:t>
            </a:r>
          </a:p>
        </p:txBody>
      </p:sp>
      <p:sp>
        <p:nvSpPr>
          <p:cNvPr id="3" name="內容版面配置區 2">
            <a:extLst>
              <a:ext uri="{FF2B5EF4-FFF2-40B4-BE49-F238E27FC236}">
                <a16:creationId xmlns:a16="http://schemas.microsoft.com/office/drawing/2014/main" id="{DDCA2B89-2114-4AD2-ADBB-F432CE1B6194}"/>
              </a:ext>
            </a:extLst>
          </p:cNvPr>
          <p:cNvSpPr>
            <a:spLocks noGrp="1"/>
          </p:cNvSpPr>
          <p:nvPr>
            <p:ph idx="1"/>
          </p:nvPr>
        </p:nvSpPr>
        <p:spPr/>
        <p:txBody>
          <a:bodyPr>
            <a:noAutofit/>
          </a:bodyPr>
          <a:lstStyle/>
          <a:p>
            <a:pPr marL="0" indent="0">
              <a:buNone/>
            </a:pPr>
            <a:r>
              <a:rPr lang="en-US" altLang="zh-TW" sz="1200" dirty="0">
                <a:effectLst/>
              </a:rPr>
              <a:t>Large language models (LLMs) are rapidly transforming social science research by enabling</a:t>
            </a:r>
            <a:r>
              <a:rPr lang="zh-TW" altLang="en-US" sz="1200" dirty="0">
                <a:effectLst/>
              </a:rPr>
              <a:t> </a:t>
            </a:r>
            <a:r>
              <a:rPr lang="en-US" altLang="zh-TW" sz="1200" dirty="0">
                <a:effectLst/>
              </a:rPr>
              <a:t>the automation of labor-intensive tasks like data annotation and text analysis. However, LLM</a:t>
            </a:r>
            <a:r>
              <a:rPr lang="zh-TW" altLang="en-US" sz="1200" dirty="0">
                <a:effectLst/>
              </a:rPr>
              <a:t> </a:t>
            </a:r>
            <a:r>
              <a:rPr lang="en-US" altLang="zh-TW" sz="1200" dirty="0">
                <a:effectLst/>
              </a:rPr>
              <a:t>outputs vary significantly depending on the implementation choices made by researchers (e.g.,</a:t>
            </a:r>
            <a:r>
              <a:rPr lang="zh-TW" altLang="en-US" sz="1200" dirty="0">
                <a:effectLst/>
              </a:rPr>
              <a:t> </a:t>
            </a:r>
            <a:r>
              <a:rPr lang="en-US" altLang="zh-TW" sz="1200" dirty="0">
                <a:effectLst/>
              </a:rPr>
              <a:t>model selection, prompting strategy, or temperature settings). Such variation can introduce</a:t>
            </a:r>
            <a:r>
              <a:rPr lang="zh-TW" altLang="en-US" sz="1200" dirty="0">
                <a:effectLst/>
              </a:rPr>
              <a:t> </a:t>
            </a:r>
            <a:r>
              <a:rPr lang="en-US" altLang="zh-TW" sz="1200" dirty="0">
                <a:effectLst/>
              </a:rPr>
              <a:t>systematic biases and random errors, which propagate to downstream analyses and cause</a:t>
            </a:r>
            <a:r>
              <a:rPr lang="zh-TW" altLang="en-US" sz="1200" dirty="0">
                <a:effectLst/>
              </a:rPr>
              <a:t> </a:t>
            </a:r>
            <a:r>
              <a:rPr lang="en-US" altLang="zh-TW" sz="1200" dirty="0">
                <a:effectLst/>
              </a:rPr>
              <a:t>Type I (false positive), Type II (false negative), Type S (wrong sign for significant effect), or</a:t>
            </a:r>
            <a:r>
              <a:rPr lang="zh-TW" altLang="en-US" sz="1200" dirty="0">
                <a:effectLst/>
              </a:rPr>
              <a:t> </a:t>
            </a:r>
            <a:r>
              <a:rPr lang="en-US" altLang="zh-TW" sz="1200" dirty="0">
                <a:effectLst/>
              </a:rPr>
              <a:t>Type M (correct but exaggerated effect) errors. We call this </a:t>
            </a:r>
            <a:r>
              <a:rPr lang="en-US" altLang="zh-TW" sz="1200" dirty="0">
                <a:solidFill>
                  <a:srgbClr val="C00000"/>
                </a:solidFill>
                <a:effectLst/>
              </a:rPr>
              <a:t>*LLM hacking*.</a:t>
            </a:r>
          </a:p>
          <a:p>
            <a:pPr marL="0" indent="0">
              <a:buNone/>
            </a:pPr>
            <a:r>
              <a:rPr lang="en-US" altLang="zh-TW" sz="1200" dirty="0">
                <a:effectLst/>
              </a:rPr>
              <a:t>We quantify the risk of LLM hacking by replicating 37 data annotation tasks from 21</a:t>
            </a:r>
            <a:r>
              <a:rPr lang="zh-TW" altLang="en-US" sz="1200" dirty="0">
                <a:effectLst/>
              </a:rPr>
              <a:t> </a:t>
            </a:r>
            <a:r>
              <a:rPr lang="en-US" altLang="zh-TW" sz="1200" dirty="0">
                <a:effectLst/>
              </a:rPr>
              <a:t>published social science research studies with 18 different models. Analyzing 13 million</a:t>
            </a:r>
            <a:r>
              <a:rPr lang="zh-TW" altLang="en-US" sz="1200" dirty="0">
                <a:effectLst/>
              </a:rPr>
              <a:t> </a:t>
            </a:r>
            <a:r>
              <a:rPr lang="en-US" altLang="zh-TW" sz="1200" dirty="0">
                <a:effectLst/>
              </a:rPr>
              <a:t>LLM labels, we test 2,361 realistic hypotheses to measure how plausible researcher choices</a:t>
            </a:r>
            <a:r>
              <a:rPr lang="zh-TW" altLang="en-US" sz="1200" dirty="0">
                <a:effectLst/>
              </a:rPr>
              <a:t> </a:t>
            </a:r>
            <a:r>
              <a:rPr lang="en-US" altLang="zh-TW" sz="1200" dirty="0">
                <a:effectLst/>
              </a:rPr>
              <a:t>affect statistical conclusions. We find incorrect conclusions based on LLM-annotated data in</a:t>
            </a:r>
            <a:r>
              <a:rPr lang="zh-TW" altLang="en-US" sz="1200" dirty="0">
                <a:effectLst/>
              </a:rPr>
              <a:t> </a:t>
            </a:r>
            <a:r>
              <a:rPr lang="en-US" altLang="zh-TW" sz="1200" dirty="0">
                <a:effectLst/>
              </a:rPr>
              <a:t>approximately one in three hypotheses for state-of-the-art (SOTA) models, and in half the</a:t>
            </a:r>
            <a:r>
              <a:rPr lang="zh-TW" altLang="en-US" sz="1200" dirty="0">
                <a:effectLst/>
              </a:rPr>
              <a:t> </a:t>
            </a:r>
            <a:r>
              <a:rPr lang="en-US" altLang="zh-TW" sz="1200" dirty="0">
                <a:effectLst/>
              </a:rPr>
              <a:t>hypotheses for small language models. While our findings show that higher task performance</a:t>
            </a:r>
            <a:r>
              <a:rPr lang="zh-TW" altLang="en-US" sz="1200" dirty="0">
                <a:effectLst/>
              </a:rPr>
              <a:t> </a:t>
            </a:r>
            <a:r>
              <a:rPr lang="en-US" altLang="zh-TW" sz="1200" dirty="0">
                <a:effectLst/>
              </a:rPr>
              <a:t>and better general model capabilities reduce LLM hacking risk, even highly accurate models</a:t>
            </a:r>
            <a:r>
              <a:rPr lang="zh-TW" altLang="en-US" sz="1200" dirty="0">
                <a:effectLst/>
              </a:rPr>
              <a:t> </a:t>
            </a:r>
            <a:r>
              <a:rPr lang="en-US" altLang="zh-TW" sz="1200" dirty="0">
                <a:effectLst/>
              </a:rPr>
              <a:t>do not completely eliminate it. The risk of LLM hacking decreases as effect sizes increase,</a:t>
            </a:r>
            <a:r>
              <a:rPr lang="zh-TW" altLang="en-US" sz="1200" dirty="0">
                <a:effectLst/>
              </a:rPr>
              <a:t> </a:t>
            </a:r>
            <a:r>
              <a:rPr lang="en-US" altLang="zh-TW" sz="1200" dirty="0">
                <a:effectLst/>
              </a:rPr>
              <a:t>indicating the need for more rigorous verification of findings near significance thresholds. Our</a:t>
            </a:r>
            <a:r>
              <a:rPr lang="zh-TW" altLang="en-US" sz="1200" dirty="0">
                <a:effectLst/>
              </a:rPr>
              <a:t> </a:t>
            </a:r>
            <a:r>
              <a:rPr lang="en-US" altLang="zh-TW" sz="1200" dirty="0">
                <a:effectLst/>
              </a:rPr>
              <a:t>extensive analysis of LLM hacking mitigation techniques emphasizes the importance of human</a:t>
            </a:r>
            <a:r>
              <a:rPr lang="zh-TW" altLang="en-US" sz="1200" dirty="0">
                <a:effectLst/>
              </a:rPr>
              <a:t> </a:t>
            </a:r>
            <a:r>
              <a:rPr lang="en-US" altLang="zh-TW" sz="1200" dirty="0">
                <a:effectLst/>
              </a:rPr>
              <a:t>annotations in reducing false positive findings and improving model selection. Surprisingly,</a:t>
            </a:r>
            <a:r>
              <a:rPr lang="zh-TW" altLang="en-US" sz="1200" dirty="0">
                <a:effectLst/>
              </a:rPr>
              <a:t> </a:t>
            </a:r>
            <a:r>
              <a:rPr lang="en-US" altLang="zh-TW" sz="1200" dirty="0">
                <a:effectLst/>
              </a:rPr>
              <a:t>common regression estimator correction techniques are largely ineffective in reducing LLM</a:t>
            </a:r>
            <a:r>
              <a:rPr lang="zh-TW" altLang="en-US" sz="1200" dirty="0">
                <a:effectLst/>
              </a:rPr>
              <a:t> </a:t>
            </a:r>
            <a:r>
              <a:rPr lang="en-US" altLang="zh-TW" sz="1200" dirty="0">
                <a:effectLst/>
              </a:rPr>
              <a:t>hacking risk, as they heavily trade off Type I vs. Type II errors.</a:t>
            </a:r>
          </a:p>
          <a:p>
            <a:pPr marL="0" indent="0">
              <a:buNone/>
            </a:pPr>
            <a:r>
              <a:rPr lang="en-US" altLang="zh-TW" sz="1200" dirty="0">
                <a:effectLst/>
              </a:rPr>
              <a:t>Beyond accidental errors, we find that intentional LLM hacking is unacceptably simple.</a:t>
            </a:r>
            <a:r>
              <a:rPr lang="zh-TW" altLang="en-US" sz="1200" dirty="0">
                <a:effectLst/>
              </a:rPr>
              <a:t> </a:t>
            </a:r>
            <a:r>
              <a:rPr lang="en-US" altLang="zh-TW" sz="1200" dirty="0">
                <a:effectLst/>
              </a:rPr>
              <a:t>With few LLMs and just a handful of prompt paraphrases, anything can be presented as</a:t>
            </a:r>
            <a:r>
              <a:rPr lang="zh-TW" altLang="en-US" sz="1200" dirty="0">
                <a:effectLst/>
              </a:rPr>
              <a:t> </a:t>
            </a:r>
            <a:r>
              <a:rPr lang="en-US" altLang="zh-TW" sz="1200" dirty="0">
                <a:effectLst/>
              </a:rPr>
              <a:t>statistically significant. Overall, our findings advocate for a fundamental shift in LLM-assisted</a:t>
            </a:r>
            <a:r>
              <a:rPr lang="zh-TW" altLang="en-US" sz="1200" dirty="0">
                <a:effectLst/>
              </a:rPr>
              <a:t> </a:t>
            </a:r>
            <a:r>
              <a:rPr lang="en-US" altLang="zh-TW" sz="1200" dirty="0">
                <a:effectLst/>
              </a:rPr>
              <a:t>research practices, from viewing LLMs as convenient black-box annotators to seeing them as</a:t>
            </a:r>
            <a:r>
              <a:rPr lang="zh-TW" altLang="en-US" sz="1200" dirty="0">
                <a:effectLst/>
              </a:rPr>
              <a:t> </a:t>
            </a:r>
            <a:r>
              <a:rPr lang="en-US" altLang="zh-TW" sz="1200" dirty="0">
                <a:effectLst/>
              </a:rPr>
              <a:t>complex instruments that require rigorous validation. Based on our findings, we publish a</a:t>
            </a:r>
            <a:r>
              <a:rPr lang="zh-TW" altLang="en-US" sz="1200" dirty="0">
                <a:effectLst/>
              </a:rPr>
              <a:t> </a:t>
            </a:r>
            <a:r>
              <a:rPr lang="en-US" altLang="zh-TW" sz="1200" dirty="0">
                <a:effectLst/>
              </a:rPr>
              <a:t>list of practical recommendations to limit accidental and deliberate LLM hacking for various</a:t>
            </a:r>
            <a:r>
              <a:rPr lang="zh-TW" altLang="en-US" sz="1200" dirty="0">
                <a:effectLst/>
              </a:rPr>
              <a:t> </a:t>
            </a:r>
            <a:r>
              <a:rPr lang="en-US" altLang="zh-TW" sz="1200" dirty="0">
                <a:effectLst/>
              </a:rPr>
              <a:t>common tasks.</a:t>
            </a:r>
            <a:endParaRPr lang="zh-TW" altLang="en-US" sz="1200" dirty="0"/>
          </a:p>
        </p:txBody>
      </p:sp>
    </p:spTree>
    <p:extLst>
      <p:ext uri="{BB962C8B-B14F-4D97-AF65-F5344CB8AC3E}">
        <p14:creationId xmlns:p14="http://schemas.microsoft.com/office/powerpoint/2010/main" val="149640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08F861-56B2-4C1D-AE05-BC4E9AE3BF2D}"/>
              </a:ext>
            </a:extLst>
          </p:cNvPr>
          <p:cNvSpPr>
            <a:spLocks noGrp="1"/>
          </p:cNvSpPr>
          <p:nvPr>
            <p:ph type="title"/>
          </p:nvPr>
        </p:nvSpPr>
        <p:spPr/>
        <p:txBody>
          <a:bodyPr/>
          <a:lstStyle/>
          <a:p>
            <a:r>
              <a:rPr lang="zh-TW" altLang="en-US" dirty="0"/>
              <a:t>評分指標與配分</a:t>
            </a:r>
          </a:p>
        </p:txBody>
      </p:sp>
      <p:sp>
        <p:nvSpPr>
          <p:cNvPr id="3" name="內容版面配置區 2">
            <a:extLst>
              <a:ext uri="{FF2B5EF4-FFF2-40B4-BE49-F238E27FC236}">
                <a16:creationId xmlns:a16="http://schemas.microsoft.com/office/drawing/2014/main" id="{12E59162-83B7-449E-BB8C-891795D8C1C1}"/>
              </a:ext>
            </a:extLst>
          </p:cNvPr>
          <p:cNvSpPr>
            <a:spLocks noGrp="1"/>
          </p:cNvSpPr>
          <p:nvPr>
            <p:ph idx="1"/>
          </p:nvPr>
        </p:nvSpPr>
        <p:spPr/>
        <p:txBody>
          <a:bodyPr>
            <a:noAutofit/>
          </a:bodyPr>
          <a:lstStyle/>
          <a:p>
            <a:r>
              <a:rPr lang="zh-TW" altLang="en-US" sz="1800" b="1" dirty="0"/>
              <a:t>忠實度（</a:t>
            </a:r>
            <a:r>
              <a:rPr lang="en-US" altLang="zh-TW" sz="1800" b="1" dirty="0"/>
              <a:t>Adequacy</a:t>
            </a:r>
            <a:r>
              <a:rPr lang="zh-TW" altLang="en-US" sz="1800" b="1" dirty="0"/>
              <a:t>）</a:t>
            </a:r>
            <a:r>
              <a:rPr lang="en-US" altLang="zh-TW" sz="1800" b="1" dirty="0"/>
              <a:t>40%</a:t>
            </a:r>
            <a:r>
              <a:rPr lang="zh-TW" altLang="en-US" sz="1800" dirty="0"/>
              <a:t>：是否完整、準確呈現原文意涵與限定條件；避免增義或漏義。</a:t>
            </a:r>
            <a:endParaRPr lang="en-US" altLang="zh-TW" sz="1800" dirty="0"/>
          </a:p>
          <a:p>
            <a:r>
              <a:rPr lang="zh-TW" altLang="en-US" sz="1800" b="1" dirty="0"/>
              <a:t>流暢度（</a:t>
            </a:r>
            <a:r>
              <a:rPr lang="en-US" altLang="zh-TW" sz="1800" b="1" dirty="0"/>
              <a:t>Fluency</a:t>
            </a:r>
            <a:r>
              <a:rPr lang="zh-TW" altLang="en-US" sz="1800" b="1" dirty="0"/>
              <a:t>）</a:t>
            </a:r>
            <a:r>
              <a:rPr lang="en-US" altLang="zh-TW" sz="1800" b="1" dirty="0"/>
              <a:t>25%</a:t>
            </a:r>
            <a:r>
              <a:rPr lang="zh-TW" altLang="en-US" sz="1800" dirty="0"/>
              <a:t>：是否為自然、正式的學術中文（繁體），句式通順不直譯。</a:t>
            </a:r>
            <a:endParaRPr lang="en-US" altLang="zh-TW" sz="1800" dirty="0"/>
          </a:p>
          <a:p>
            <a:r>
              <a:rPr lang="zh-TW" altLang="en-US" sz="1800" b="1" dirty="0"/>
              <a:t>術語一致性（</a:t>
            </a:r>
            <a:r>
              <a:rPr lang="en-US" altLang="zh-TW" sz="1800" b="1" dirty="0"/>
              <a:t>Terminology</a:t>
            </a:r>
            <a:r>
              <a:rPr lang="zh-TW" altLang="en-US" sz="1800" b="1" dirty="0"/>
              <a:t>）</a:t>
            </a:r>
            <a:r>
              <a:rPr lang="en-US" altLang="zh-TW" sz="1800" b="1" dirty="0"/>
              <a:t>15%</a:t>
            </a:r>
            <a:r>
              <a:rPr lang="zh-TW" altLang="en-US" sz="1800" dirty="0"/>
              <a:t>：如「資料註釋／標註、顯著性閾值、效應量、</a:t>
            </a:r>
            <a:r>
              <a:rPr lang="en-US" altLang="zh-TW" sz="1800" dirty="0"/>
              <a:t>SOTA</a:t>
            </a:r>
            <a:r>
              <a:rPr lang="zh-TW" altLang="en-US" sz="1800" dirty="0"/>
              <a:t>、第一／第二型錯誤」等是否準確、前後一致。</a:t>
            </a:r>
            <a:endParaRPr lang="en-US" altLang="zh-TW" sz="1800" dirty="0"/>
          </a:p>
          <a:p>
            <a:r>
              <a:rPr lang="zh-TW" altLang="en-US" sz="1800" b="1" dirty="0"/>
              <a:t>數值與論理保真（</a:t>
            </a:r>
            <a:r>
              <a:rPr lang="en-US" altLang="zh-TW" sz="1800" b="1" dirty="0"/>
              <a:t>Numbers &amp; Logic</a:t>
            </a:r>
            <a:r>
              <a:rPr lang="zh-TW" altLang="en-US" sz="1800" b="1" dirty="0"/>
              <a:t>）</a:t>
            </a:r>
            <a:r>
              <a:rPr lang="en-US" altLang="zh-TW" sz="1800" b="1" dirty="0"/>
              <a:t>15%</a:t>
            </a:r>
            <a:r>
              <a:rPr lang="zh-TW" altLang="en-US" sz="1800" dirty="0"/>
              <a:t>：</a:t>
            </a:r>
            <a:r>
              <a:rPr lang="en-US" altLang="zh-TW" sz="1800" dirty="0"/>
              <a:t>18/21/37</a:t>
            </a:r>
            <a:r>
              <a:rPr lang="zh-TW" altLang="en-US" sz="1800" dirty="0"/>
              <a:t>、</a:t>
            </a:r>
            <a:r>
              <a:rPr lang="en-US" altLang="zh-TW" sz="1800" dirty="0"/>
              <a:t>1,300</a:t>
            </a:r>
            <a:r>
              <a:rPr lang="zh-TW" altLang="en-US" sz="1800" dirty="0"/>
              <a:t>萬、</a:t>
            </a:r>
            <a:r>
              <a:rPr lang="en-US" altLang="zh-TW" sz="1800" dirty="0"/>
              <a:t>2,361</a:t>
            </a:r>
            <a:r>
              <a:rPr lang="zh-TW" altLang="en-US" sz="1800" dirty="0"/>
              <a:t>、比例與因果對應是否正確無偏。</a:t>
            </a:r>
            <a:endParaRPr lang="en-US" altLang="zh-TW" sz="1800" dirty="0"/>
          </a:p>
          <a:p>
            <a:r>
              <a:rPr lang="zh-TW" altLang="en-US" sz="1800" b="1" dirty="0"/>
              <a:t>標點與格式（</a:t>
            </a:r>
            <a:r>
              <a:rPr lang="en-US" altLang="zh-TW" sz="1800" b="1" dirty="0"/>
              <a:t>Formatting</a:t>
            </a:r>
            <a:r>
              <a:rPr lang="zh-TW" altLang="en-US" sz="1800" b="1" dirty="0"/>
              <a:t>）</a:t>
            </a:r>
            <a:r>
              <a:rPr lang="en-US" altLang="zh-TW" sz="1800" b="1" dirty="0"/>
              <a:t>5%</a:t>
            </a:r>
            <a:r>
              <a:rPr lang="zh-TW" altLang="en-US" sz="1800" dirty="0"/>
              <a:t>：中英斷行、標點（、。；：）、術語斜體等是否合宜。</a:t>
            </a:r>
          </a:p>
        </p:txBody>
      </p:sp>
    </p:spTree>
    <p:extLst>
      <p:ext uri="{BB962C8B-B14F-4D97-AF65-F5344CB8AC3E}">
        <p14:creationId xmlns:p14="http://schemas.microsoft.com/office/powerpoint/2010/main" val="440091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08FAC7-AD8D-4C5E-8DE0-E3F6320B8E97}"/>
              </a:ext>
            </a:extLst>
          </p:cNvPr>
          <p:cNvSpPr>
            <a:spLocks noGrp="1"/>
          </p:cNvSpPr>
          <p:nvPr>
            <p:ph type="title"/>
          </p:nvPr>
        </p:nvSpPr>
        <p:spPr/>
        <p:txBody>
          <a:bodyPr>
            <a:normAutofit/>
          </a:bodyPr>
          <a:lstStyle/>
          <a:p>
            <a:r>
              <a:rPr lang="zh-TW" altLang="en-US" dirty="0"/>
              <a:t>使用</a:t>
            </a:r>
            <a:r>
              <a:rPr lang="en-US" altLang="zh-TW" dirty="0"/>
              <a:t>NLLB</a:t>
            </a:r>
            <a:r>
              <a:rPr lang="zh-TW" altLang="en-US" dirty="0"/>
              <a:t>翻譯</a:t>
            </a:r>
            <a:r>
              <a:rPr lang="en-US" altLang="zh-TW" dirty="0"/>
              <a:t>(</a:t>
            </a:r>
            <a:r>
              <a:rPr lang="zh-TW" altLang="en-US" dirty="0"/>
              <a:t>分</a:t>
            </a:r>
            <a:r>
              <a:rPr lang="en-US" altLang="zh-TW" dirty="0"/>
              <a:t>4 Batch</a:t>
            </a:r>
            <a:r>
              <a:rPr lang="zh-TW" altLang="en-US" dirty="0"/>
              <a:t> </a:t>
            </a:r>
            <a:r>
              <a:rPr lang="en-US" altLang="zh-TW" dirty="0"/>
              <a:t>input)(</a:t>
            </a:r>
            <a:r>
              <a:rPr lang="zh-TW" altLang="en-US" dirty="0"/>
              <a:t>中文</a:t>
            </a:r>
            <a:r>
              <a:rPr lang="en-US" altLang="zh-TW" dirty="0"/>
              <a:t>)</a:t>
            </a:r>
            <a:endParaRPr lang="zh-TW" altLang="en-US" dirty="0"/>
          </a:p>
        </p:txBody>
      </p:sp>
      <p:pic>
        <p:nvPicPr>
          <p:cNvPr id="7" name="圖片 6">
            <a:extLst>
              <a:ext uri="{FF2B5EF4-FFF2-40B4-BE49-F238E27FC236}">
                <a16:creationId xmlns:a16="http://schemas.microsoft.com/office/drawing/2014/main" id="{001D5BC4-4820-49F3-90D6-1D887952AB07}"/>
              </a:ext>
            </a:extLst>
          </p:cNvPr>
          <p:cNvPicPr>
            <a:picLocks noChangeAspect="1"/>
          </p:cNvPicPr>
          <p:nvPr/>
        </p:nvPicPr>
        <p:blipFill>
          <a:blip r:embed="rId2"/>
          <a:stretch>
            <a:fillRect/>
          </a:stretch>
        </p:blipFill>
        <p:spPr>
          <a:xfrm>
            <a:off x="3439598" y="2536227"/>
            <a:ext cx="2446473" cy="2741987"/>
          </a:xfrm>
          <a:prstGeom prst="rect">
            <a:avLst/>
          </a:prstGeom>
        </p:spPr>
      </p:pic>
      <p:pic>
        <p:nvPicPr>
          <p:cNvPr id="15" name="圖片 14">
            <a:extLst>
              <a:ext uri="{FF2B5EF4-FFF2-40B4-BE49-F238E27FC236}">
                <a16:creationId xmlns:a16="http://schemas.microsoft.com/office/drawing/2014/main" id="{DFA671A0-7E1D-47B2-9DC2-35ECB65595EE}"/>
              </a:ext>
            </a:extLst>
          </p:cNvPr>
          <p:cNvPicPr>
            <a:picLocks noChangeAspect="1"/>
          </p:cNvPicPr>
          <p:nvPr/>
        </p:nvPicPr>
        <p:blipFill>
          <a:blip r:embed="rId3"/>
          <a:stretch>
            <a:fillRect/>
          </a:stretch>
        </p:blipFill>
        <p:spPr>
          <a:xfrm>
            <a:off x="1096067" y="2536227"/>
            <a:ext cx="2174965" cy="2048565"/>
          </a:xfrm>
          <a:prstGeom prst="rect">
            <a:avLst/>
          </a:prstGeom>
        </p:spPr>
      </p:pic>
      <p:pic>
        <p:nvPicPr>
          <p:cNvPr id="17" name="圖片 16">
            <a:extLst>
              <a:ext uri="{FF2B5EF4-FFF2-40B4-BE49-F238E27FC236}">
                <a16:creationId xmlns:a16="http://schemas.microsoft.com/office/drawing/2014/main" id="{2A4ECA57-35C5-4D7D-8BCC-6A772F1B0E7E}"/>
              </a:ext>
            </a:extLst>
          </p:cNvPr>
          <p:cNvPicPr>
            <a:picLocks noChangeAspect="1"/>
          </p:cNvPicPr>
          <p:nvPr/>
        </p:nvPicPr>
        <p:blipFill>
          <a:blip r:embed="rId4"/>
          <a:stretch>
            <a:fillRect/>
          </a:stretch>
        </p:blipFill>
        <p:spPr>
          <a:xfrm>
            <a:off x="6305931" y="2536227"/>
            <a:ext cx="2458167" cy="2741987"/>
          </a:xfrm>
          <a:prstGeom prst="rect">
            <a:avLst/>
          </a:prstGeom>
        </p:spPr>
      </p:pic>
      <p:pic>
        <p:nvPicPr>
          <p:cNvPr id="19" name="圖片 18">
            <a:extLst>
              <a:ext uri="{FF2B5EF4-FFF2-40B4-BE49-F238E27FC236}">
                <a16:creationId xmlns:a16="http://schemas.microsoft.com/office/drawing/2014/main" id="{FDB67E53-A566-4090-AA78-26F92D5A794F}"/>
              </a:ext>
            </a:extLst>
          </p:cNvPr>
          <p:cNvPicPr>
            <a:picLocks noChangeAspect="1"/>
          </p:cNvPicPr>
          <p:nvPr/>
        </p:nvPicPr>
        <p:blipFill>
          <a:blip r:embed="rId5"/>
          <a:stretch>
            <a:fillRect/>
          </a:stretch>
        </p:blipFill>
        <p:spPr>
          <a:xfrm>
            <a:off x="8930035" y="2536227"/>
            <a:ext cx="2419687" cy="2700714"/>
          </a:xfrm>
          <a:prstGeom prst="rect">
            <a:avLst/>
          </a:prstGeom>
        </p:spPr>
      </p:pic>
    </p:spTree>
    <p:extLst>
      <p:ext uri="{BB962C8B-B14F-4D97-AF65-F5344CB8AC3E}">
        <p14:creationId xmlns:p14="http://schemas.microsoft.com/office/powerpoint/2010/main" val="5217452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08FAC7-AD8D-4C5E-8DE0-E3F6320B8E97}"/>
              </a:ext>
            </a:extLst>
          </p:cNvPr>
          <p:cNvSpPr>
            <a:spLocks noGrp="1"/>
          </p:cNvSpPr>
          <p:nvPr>
            <p:ph type="title"/>
          </p:nvPr>
        </p:nvSpPr>
        <p:spPr/>
        <p:txBody>
          <a:bodyPr>
            <a:normAutofit/>
          </a:bodyPr>
          <a:lstStyle/>
          <a:p>
            <a:r>
              <a:rPr lang="zh-TW" altLang="en-US" dirty="0"/>
              <a:t>使用</a:t>
            </a:r>
            <a:r>
              <a:rPr lang="en-US" altLang="zh-TW" dirty="0"/>
              <a:t>NLLB</a:t>
            </a:r>
            <a:r>
              <a:rPr lang="zh-TW" altLang="en-US" dirty="0"/>
              <a:t>翻譯</a:t>
            </a:r>
            <a:r>
              <a:rPr lang="en-US" altLang="zh-TW" dirty="0"/>
              <a:t>(</a:t>
            </a:r>
            <a:r>
              <a:rPr lang="zh-TW" altLang="en-US" dirty="0"/>
              <a:t>分</a:t>
            </a:r>
            <a:r>
              <a:rPr lang="en-US" altLang="zh-TW" dirty="0"/>
              <a:t>4 Batch</a:t>
            </a:r>
            <a:r>
              <a:rPr lang="zh-TW" altLang="en-US" dirty="0"/>
              <a:t> </a:t>
            </a:r>
            <a:r>
              <a:rPr lang="en-US" altLang="zh-TW" dirty="0"/>
              <a:t>input)(</a:t>
            </a:r>
            <a:r>
              <a:rPr lang="zh-TW" altLang="en-US" dirty="0"/>
              <a:t>中文</a:t>
            </a:r>
            <a:r>
              <a:rPr lang="en-US" altLang="zh-TW" dirty="0"/>
              <a:t>)</a:t>
            </a:r>
            <a:endParaRPr lang="zh-TW" altLang="en-US" dirty="0"/>
          </a:p>
        </p:txBody>
      </p:sp>
      <p:pic>
        <p:nvPicPr>
          <p:cNvPr id="4" name="圖片 3">
            <a:extLst>
              <a:ext uri="{FF2B5EF4-FFF2-40B4-BE49-F238E27FC236}">
                <a16:creationId xmlns:a16="http://schemas.microsoft.com/office/drawing/2014/main" id="{EE34808E-8496-4C0B-9D86-842AA4C130D8}"/>
              </a:ext>
            </a:extLst>
          </p:cNvPr>
          <p:cNvPicPr>
            <a:picLocks noChangeAspect="1"/>
          </p:cNvPicPr>
          <p:nvPr/>
        </p:nvPicPr>
        <p:blipFill>
          <a:blip r:embed="rId2"/>
          <a:stretch>
            <a:fillRect/>
          </a:stretch>
        </p:blipFill>
        <p:spPr>
          <a:xfrm>
            <a:off x="999179" y="2574939"/>
            <a:ext cx="2478695" cy="2784829"/>
          </a:xfrm>
          <a:prstGeom prst="rect">
            <a:avLst/>
          </a:prstGeom>
        </p:spPr>
      </p:pic>
      <p:pic>
        <p:nvPicPr>
          <p:cNvPr id="6" name="圖片 5">
            <a:extLst>
              <a:ext uri="{FF2B5EF4-FFF2-40B4-BE49-F238E27FC236}">
                <a16:creationId xmlns:a16="http://schemas.microsoft.com/office/drawing/2014/main" id="{84ADFB92-27A9-4356-8FEC-B823FEAB8D8F}"/>
              </a:ext>
            </a:extLst>
          </p:cNvPr>
          <p:cNvPicPr>
            <a:picLocks noChangeAspect="1"/>
          </p:cNvPicPr>
          <p:nvPr/>
        </p:nvPicPr>
        <p:blipFill>
          <a:blip r:embed="rId3"/>
          <a:stretch>
            <a:fillRect/>
          </a:stretch>
        </p:blipFill>
        <p:spPr>
          <a:xfrm>
            <a:off x="3635664" y="2574938"/>
            <a:ext cx="2460336" cy="2784829"/>
          </a:xfrm>
          <a:prstGeom prst="rect">
            <a:avLst/>
          </a:prstGeom>
        </p:spPr>
      </p:pic>
      <p:pic>
        <p:nvPicPr>
          <p:cNvPr id="9" name="圖片 8">
            <a:extLst>
              <a:ext uri="{FF2B5EF4-FFF2-40B4-BE49-F238E27FC236}">
                <a16:creationId xmlns:a16="http://schemas.microsoft.com/office/drawing/2014/main" id="{1047834C-3CC1-4B6B-BE61-540825F59F1A}"/>
              </a:ext>
            </a:extLst>
          </p:cNvPr>
          <p:cNvPicPr>
            <a:picLocks noChangeAspect="1"/>
          </p:cNvPicPr>
          <p:nvPr/>
        </p:nvPicPr>
        <p:blipFill>
          <a:blip r:embed="rId4"/>
          <a:stretch>
            <a:fillRect/>
          </a:stretch>
        </p:blipFill>
        <p:spPr>
          <a:xfrm>
            <a:off x="6253790" y="2574937"/>
            <a:ext cx="2512776" cy="2784829"/>
          </a:xfrm>
          <a:prstGeom prst="rect">
            <a:avLst/>
          </a:prstGeom>
        </p:spPr>
      </p:pic>
      <p:pic>
        <p:nvPicPr>
          <p:cNvPr id="11" name="圖片 10">
            <a:extLst>
              <a:ext uri="{FF2B5EF4-FFF2-40B4-BE49-F238E27FC236}">
                <a16:creationId xmlns:a16="http://schemas.microsoft.com/office/drawing/2014/main" id="{3145D8A5-B1BD-4B9F-A74D-5E3CFFABA943}"/>
              </a:ext>
            </a:extLst>
          </p:cNvPr>
          <p:cNvPicPr>
            <a:picLocks noChangeAspect="1"/>
          </p:cNvPicPr>
          <p:nvPr/>
        </p:nvPicPr>
        <p:blipFill>
          <a:blip r:embed="rId5"/>
          <a:stretch>
            <a:fillRect/>
          </a:stretch>
        </p:blipFill>
        <p:spPr>
          <a:xfrm>
            <a:off x="8924356" y="2574937"/>
            <a:ext cx="2478644" cy="2784829"/>
          </a:xfrm>
          <a:prstGeom prst="rect">
            <a:avLst/>
          </a:prstGeom>
        </p:spPr>
      </p:pic>
    </p:spTree>
    <p:extLst>
      <p:ext uri="{BB962C8B-B14F-4D97-AF65-F5344CB8AC3E}">
        <p14:creationId xmlns:p14="http://schemas.microsoft.com/office/powerpoint/2010/main" val="3300870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D62E1-8BEB-4A64-8F40-94F344C8BF61}"/>
              </a:ext>
            </a:extLst>
          </p:cNvPr>
          <p:cNvSpPr>
            <a:spLocks noGrp="1"/>
          </p:cNvSpPr>
          <p:nvPr>
            <p:ph type="title"/>
          </p:nvPr>
        </p:nvSpPr>
        <p:spPr/>
        <p:txBody>
          <a:bodyPr/>
          <a:lstStyle/>
          <a:p>
            <a:r>
              <a:rPr lang="en-US" altLang="zh-TW" dirty="0"/>
              <a:t>Project Preview</a:t>
            </a:r>
            <a:endParaRPr lang="zh-TW" altLang="en-US" dirty="0"/>
          </a:p>
        </p:txBody>
      </p:sp>
      <p:sp>
        <p:nvSpPr>
          <p:cNvPr id="3" name="內容版面配置區 2">
            <a:extLst>
              <a:ext uri="{FF2B5EF4-FFF2-40B4-BE49-F238E27FC236}">
                <a16:creationId xmlns:a16="http://schemas.microsoft.com/office/drawing/2014/main" id="{CC0A1AA9-E3BB-40FA-B6D1-66CE990BB4FA}"/>
              </a:ext>
            </a:extLst>
          </p:cNvPr>
          <p:cNvSpPr>
            <a:spLocks noGrp="1"/>
          </p:cNvSpPr>
          <p:nvPr>
            <p:ph idx="1"/>
          </p:nvPr>
        </p:nvSpPr>
        <p:spPr/>
        <p:txBody>
          <a:bodyPr>
            <a:normAutofit/>
          </a:bodyPr>
          <a:lstStyle/>
          <a:p>
            <a:r>
              <a:rPr lang="en-US" altLang="zh-TW" sz="1800" dirty="0"/>
              <a:t>A lightweight graphical application powered by </a:t>
            </a:r>
            <a:r>
              <a:rPr lang="en-US" altLang="zh-TW" sz="1800" dirty="0">
                <a:solidFill>
                  <a:srgbClr val="FF0000"/>
                </a:solidFill>
              </a:rPr>
              <a:t>PaddleOCR</a:t>
            </a:r>
            <a:r>
              <a:rPr lang="en-US" altLang="zh-TW" sz="1800" dirty="0"/>
              <a:t> and </a:t>
            </a:r>
            <a:r>
              <a:rPr lang="en-US" altLang="zh-TW" sz="1800" dirty="0">
                <a:solidFill>
                  <a:srgbClr val="FF0000"/>
                </a:solidFill>
              </a:rPr>
              <a:t>Meta’s NLLB LLMs</a:t>
            </a:r>
            <a:r>
              <a:rPr lang="en-US" altLang="zh-TW" sz="1800" dirty="0"/>
              <a:t>, designed to let users flexibly choose models that best match their hardware performance.</a:t>
            </a:r>
          </a:p>
          <a:p>
            <a:r>
              <a:rPr lang="en-US" altLang="zh-TW" sz="1800" dirty="0"/>
              <a:t>It uses PaddleOCR for text detection and recognition, and integrates translation via local NLLB models or external APIs like Gemini and </a:t>
            </a:r>
            <a:r>
              <a:rPr lang="en-US" altLang="zh-TW" sz="1800" dirty="0" err="1"/>
              <a:t>DeepL</a:t>
            </a:r>
            <a:r>
              <a:rPr lang="en-US" altLang="zh-TW" sz="1800" dirty="0"/>
              <a:t>. </a:t>
            </a:r>
          </a:p>
          <a:p>
            <a:r>
              <a:rPr lang="en-US" altLang="zh-TW" sz="1800" dirty="0"/>
              <a:t>The tool features a PyQt6-based GUI for easy screenshot capture, OCR processing, and translation. Ideal for users needing quick text extraction and translation from images, such as screenshots or documents.</a:t>
            </a:r>
          </a:p>
        </p:txBody>
      </p:sp>
    </p:spTree>
    <p:extLst>
      <p:ext uri="{BB962C8B-B14F-4D97-AF65-F5344CB8AC3E}">
        <p14:creationId xmlns:p14="http://schemas.microsoft.com/office/powerpoint/2010/main" val="756576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F77EFF-20E2-4BD8-82D1-CCB406CBC2E4}"/>
              </a:ext>
            </a:extLst>
          </p:cNvPr>
          <p:cNvSpPr>
            <a:spLocks noGrp="1"/>
          </p:cNvSpPr>
          <p:nvPr>
            <p:ph type="title"/>
          </p:nvPr>
        </p:nvSpPr>
        <p:spPr/>
        <p:txBody>
          <a:bodyPr>
            <a:normAutofit fontScale="90000"/>
          </a:bodyPr>
          <a:lstStyle/>
          <a:p>
            <a:r>
              <a:rPr lang="zh-TW" altLang="en-US" dirty="0"/>
              <a:t>使用</a:t>
            </a:r>
            <a:r>
              <a:rPr lang="en-US" altLang="zh-TW" dirty="0"/>
              <a:t>NLLB</a:t>
            </a:r>
            <a:r>
              <a:rPr lang="zh-TW" altLang="en-US" dirty="0"/>
              <a:t>翻譯結果</a:t>
            </a:r>
            <a:r>
              <a:rPr lang="en-US" altLang="zh-TW" dirty="0"/>
              <a:t>(</a:t>
            </a:r>
            <a:r>
              <a:rPr lang="zh-TW" altLang="en-US" dirty="0"/>
              <a:t>分</a:t>
            </a:r>
            <a:r>
              <a:rPr lang="en-US" altLang="zh-TW" dirty="0"/>
              <a:t>4 Batch</a:t>
            </a:r>
            <a:r>
              <a:rPr lang="zh-TW" altLang="en-US" dirty="0"/>
              <a:t> </a:t>
            </a:r>
            <a:r>
              <a:rPr lang="en-US" altLang="zh-TW" dirty="0"/>
              <a:t>input)(</a:t>
            </a:r>
            <a:r>
              <a:rPr lang="zh-TW" altLang="en-US" dirty="0"/>
              <a:t>中文</a:t>
            </a:r>
            <a:r>
              <a:rPr lang="en-US" altLang="zh-TW" dirty="0"/>
              <a:t>)</a:t>
            </a:r>
            <a:endParaRPr lang="zh-TW" altLang="en-US" dirty="0"/>
          </a:p>
        </p:txBody>
      </p:sp>
      <p:sp>
        <p:nvSpPr>
          <p:cNvPr id="3" name="內容版面配置區 2">
            <a:extLst>
              <a:ext uri="{FF2B5EF4-FFF2-40B4-BE49-F238E27FC236}">
                <a16:creationId xmlns:a16="http://schemas.microsoft.com/office/drawing/2014/main" id="{55440FC0-C22D-4C73-81CD-416D542FE6C1}"/>
              </a:ext>
            </a:extLst>
          </p:cNvPr>
          <p:cNvSpPr>
            <a:spLocks noGrp="1"/>
          </p:cNvSpPr>
          <p:nvPr>
            <p:ph idx="1"/>
          </p:nvPr>
        </p:nvSpPr>
        <p:spPr/>
        <p:txBody>
          <a:bodyPr>
            <a:normAutofit/>
          </a:bodyPr>
          <a:lstStyle/>
          <a:p>
            <a:pPr marL="0" indent="0">
              <a:buNone/>
            </a:pPr>
            <a:r>
              <a:rPr lang="zh-TW" altLang="en-US" sz="1200" dirty="0">
                <a:effectLst/>
                <a:latin typeface="標楷體" panose="03000509000000000000" pitchFamily="65" charset="-120"/>
                <a:ea typeface="標楷體" panose="03000509000000000000" pitchFamily="65" charset="-120"/>
              </a:rPr>
              <a:t>大型語言模型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通過自動化數據注解和文本分析等密集勞動的任務</a:t>
            </a:r>
            <a:r>
              <a:rPr lang="en-US" altLang="zh-TW" sz="1200" dirty="0">
                <a:effectLst/>
                <a:latin typeface="標楷體" panose="03000509000000000000" pitchFamily="65" charset="-120"/>
                <a:ea typeface="標楷體" panose="03000509000000000000" pitchFamily="65" charset="-120"/>
              </a:rPr>
              <a:t>,</a:t>
            </a:r>
            <a:r>
              <a:rPr lang="zh-TW" altLang="en-US" sz="1200" dirty="0">
                <a:effectLst/>
                <a:latin typeface="標楷體" panose="03000509000000000000" pitchFamily="65" charset="-120"/>
                <a:ea typeface="標楷體" panose="03000509000000000000" pitchFamily="65" charset="-120"/>
              </a:rPr>
              <a:t>迅速改變了社會科學研究</a:t>
            </a:r>
            <a:r>
              <a:rPr lang="en-US" altLang="zh-TW" sz="1200" dirty="0">
                <a:effectLst/>
                <a:latin typeface="標楷體" panose="03000509000000000000" pitchFamily="65" charset="-120"/>
                <a:ea typeface="標楷體" panose="03000509000000000000" pitchFamily="65" charset="-120"/>
              </a:rPr>
              <a:t>. </a:t>
            </a:r>
            <a:r>
              <a:rPr lang="zh-TW" altLang="en-US" sz="1200" dirty="0">
                <a:effectLst/>
                <a:latin typeface="標楷體" panose="03000509000000000000" pitchFamily="65" charset="-120"/>
                <a:ea typeface="標楷體" panose="03000509000000000000" pitchFamily="65" charset="-120"/>
              </a:rPr>
              <a:t>然而</a:t>
            </a:r>
            <a:r>
              <a:rPr lang="en-US" altLang="zh-TW" sz="1200" dirty="0">
                <a:effectLst/>
                <a:latin typeface="標楷體" panose="03000509000000000000" pitchFamily="65" charset="-120"/>
                <a:ea typeface="標楷體" panose="03000509000000000000" pitchFamily="65" charset="-120"/>
              </a:rPr>
              <a:t>,LLM</a:t>
            </a:r>
            <a:r>
              <a:rPr lang="zh-TW" altLang="en-US" sz="1200" dirty="0">
                <a:effectLst/>
                <a:latin typeface="標楷體" panose="03000509000000000000" pitchFamily="65" charset="-120"/>
                <a:ea typeface="標楷體" panose="03000509000000000000" pitchFamily="65" charset="-120"/>
              </a:rPr>
              <a:t>的輸出因研究人員的實現選擇 </a:t>
            </a:r>
            <a:r>
              <a:rPr lang="en-US" altLang="zh-TW" sz="1200" dirty="0">
                <a:effectLst/>
                <a:latin typeface="標楷體" panose="03000509000000000000" pitchFamily="65" charset="-120"/>
                <a:ea typeface="標楷體" panose="03000509000000000000" pitchFamily="65" charset="-120"/>
              </a:rPr>
              <a:t>(</a:t>
            </a:r>
            <a:r>
              <a:rPr lang="zh-TW" altLang="en-US" sz="1200" dirty="0">
                <a:effectLst/>
                <a:latin typeface="標楷體" panose="03000509000000000000" pitchFamily="65" charset="-120"/>
                <a:ea typeface="標楷體" panose="03000509000000000000" pitchFamily="65" charset="-120"/>
              </a:rPr>
              <a:t>例如模型選擇</a:t>
            </a:r>
            <a:r>
              <a:rPr lang="en-US" altLang="zh-TW" sz="1200" dirty="0">
                <a:effectLst/>
                <a:latin typeface="標楷體" panose="03000509000000000000" pitchFamily="65" charset="-120"/>
                <a:ea typeface="標楷體" panose="03000509000000000000" pitchFamily="65" charset="-120"/>
              </a:rPr>
              <a:t>,</a:t>
            </a:r>
            <a:r>
              <a:rPr lang="zh-TW" altLang="en-US" sz="1200" dirty="0">
                <a:effectLst/>
                <a:latin typeface="標楷體" panose="03000509000000000000" pitchFamily="65" charset="-120"/>
                <a:ea typeface="標楷體" panose="03000509000000000000" pitchFamily="65" charset="-120"/>
              </a:rPr>
              <a:t>提示策略或溫度設定</a:t>
            </a:r>
            <a:r>
              <a:rPr lang="en-US" altLang="zh-TW" sz="1200" dirty="0">
                <a:effectLst/>
                <a:latin typeface="標楷體" panose="03000509000000000000" pitchFamily="65" charset="-120"/>
                <a:ea typeface="標楷體" panose="03000509000000000000" pitchFamily="65" charset="-120"/>
              </a:rPr>
              <a:t>) </a:t>
            </a:r>
            <a:r>
              <a:rPr lang="zh-TW" altLang="en-US" sz="1200" dirty="0">
                <a:effectLst/>
                <a:latin typeface="標楷體" panose="03000509000000000000" pitchFamily="65" charset="-120"/>
                <a:ea typeface="標楷體" panose="03000509000000000000" pitchFamily="65" charset="-120"/>
              </a:rPr>
              <a:t>而有很大的不同</a:t>
            </a:r>
            <a:r>
              <a:rPr lang="en-US" altLang="zh-TW" sz="1200" dirty="0">
                <a:effectLst/>
                <a:latin typeface="標楷體" panose="03000509000000000000" pitchFamily="65" charset="-120"/>
                <a:ea typeface="標楷體" panose="03000509000000000000" pitchFamily="65" charset="-120"/>
              </a:rPr>
              <a:t>. </a:t>
            </a:r>
            <a:r>
              <a:rPr lang="zh-TW" altLang="en-US" sz="1200" dirty="0">
                <a:solidFill>
                  <a:schemeClr val="accent4"/>
                </a:solidFill>
                <a:effectLst/>
                <a:latin typeface="標楷體" panose="03000509000000000000" pitchFamily="65" charset="-120"/>
                <a:ea typeface="標楷體" panose="03000509000000000000" pitchFamily="65" charset="-120"/>
              </a:rPr>
              <a:t>這樣的變化可以引入系統偏見和隨機錯誤</a:t>
            </a:r>
            <a:r>
              <a:rPr lang="en-US" altLang="zh-TW" sz="1200" dirty="0">
                <a:solidFill>
                  <a:schemeClr val="accent4"/>
                </a:solidFill>
                <a:effectLst/>
                <a:latin typeface="標楷體" panose="03000509000000000000" pitchFamily="65" charset="-120"/>
                <a:ea typeface="標楷體" panose="03000509000000000000" pitchFamily="65" charset="-120"/>
              </a:rPr>
              <a:t>,</a:t>
            </a:r>
            <a:r>
              <a:rPr lang="zh-TW" altLang="en-US" sz="1200" dirty="0">
                <a:solidFill>
                  <a:schemeClr val="accent4"/>
                </a:solidFill>
                <a:effectLst/>
                <a:latin typeface="標楷體" panose="03000509000000000000" pitchFamily="65" charset="-120"/>
                <a:ea typeface="標楷體" panose="03000509000000000000" pitchFamily="65" charset="-120"/>
              </a:rPr>
              <a:t>這些錯誤擴散到下游分析</a:t>
            </a:r>
            <a:r>
              <a:rPr lang="en-US" altLang="zh-TW" sz="1200" dirty="0">
                <a:solidFill>
                  <a:schemeClr val="accent4"/>
                </a:solidFill>
                <a:effectLst/>
                <a:latin typeface="標楷體" panose="03000509000000000000" pitchFamily="65" charset="-120"/>
                <a:ea typeface="標楷體" panose="03000509000000000000" pitchFamily="65" charset="-120"/>
              </a:rPr>
              <a:t>,</a:t>
            </a:r>
            <a:r>
              <a:rPr lang="zh-TW" altLang="en-US" sz="1200" dirty="0">
                <a:solidFill>
                  <a:schemeClr val="accent4"/>
                </a:solidFill>
                <a:effectLst/>
                <a:latin typeface="標楷體" panose="03000509000000000000" pitchFamily="65" charset="-120"/>
                <a:ea typeface="標楷體" panose="03000509000000000000" pitchFamily="65" charset="-120"/>
              </a:rPr>
              <a:t>導致類型</a:t>
            </a:r>
            <a:r>
              <a:rPr lang="en-US" altLang="zh-TW" sz="1200" dirty="0">
                <a:solidFill>
                  <a:schemeClr val="accent4"/>
                </a:solidFill>
                <a:effectLst/>
                <a:latin typeface="標楷體" panose="03000509000000000000" pitchFamily="65" charset="-120"/>
                <a:ea typeface="標楷體" panose="03000509000000000000" pitchFamily="65" charset="-120"/>
              </a:rPr>
              <a:t>I (</a:t>
            </a:r>
            <a:r>
              <a:rPr lang="zh-TW" altLang="en-US" sz="1200" dirty="0">
                <a:solidFill>
                  <a:schemeClr val="accent4"/>
                </a:solidFill>
                <a:effectLst/>
                <a:latin typeface="標楷體" panose="03000509000000000000" pitchFamily="65" charset="-120"/>
                <a:ea typeface="標楷體" panose="03000509000000000000" pitchFamily="65" charset="-120"/>
              </a:rPr>
              <a:t>假正</a:t>
            </a:r>
            <a:r>
              <a:rPr lang="en-US" altLang="zh-TW" sz="1200" dirty="0">
                <a:solidFill>
                  <a:schemeClr val="accent4"/>
                </a:solidFill>
                <a:effectLst/>
                <a:latin typeface="標楷體" panose="03000509000000000000" pitchFamily="65" charset="-120"/>
                <a:ea typeface="標楷體" panose="03000509000000000000" pitchFamily="65" charset="-120"/>
              </a:rPr>
              <a:t>),</a:t>
            </a:r>
            <a:r>
              <a:rPr lang="zh-TW" altLang="en-US" sz="1200" dirty="0">
                <a:solidFill>
                  <a:schemeClr val="accent4"/>
                </a:solidFill>
                <a:effectLst/>
                <a:latin typeface="標楷體" panose="03000509000000000000" pitchFamily="65" charset="-120"/>
                <a:ea typeface="標楷體" panose="03000509000000000000" pitchFamily="65" charset="-120"/>
              </a:rPr>
              <a:t>類型</a:t>
            </a:r>
            <a:r>
              <a:rPr lang="en-US" altLang="zh-TW" sz="1200" dirty="0">
                <a:solidFill>
                  <a:schemeClr val="accent4"/>
                </a:solidFill>
                <a:effectLst/>
                <a:latin typeface="標楷體" panose="03000509000000000000" pitchFamily="65" charset="-120"/>
                <a:ea typeface="標楷體" panose="03000509000000000000" pitchFamily="65" charset="-120"/>
              </a:rPr>
              <a:t>II (</a:t>
            </a:r>
            <a:r>
              <a:rPr lang="zh-TW" altLang="en-US" sz="1200" dirty="0">
                <a:solidFill>
                  <a:schemeClr val="accent4"/>
                </a:solidFill>
                <a:effectLst/>
                <a:latin typeface="標楷體" panose="03000509000000000000" pitchFamily="65" charset="-120"/>
                <a:ea typeface="標楷體" panose="03000509000000000000" pitchFamily="65" charset="-120"/>
              </a:rPr>
              <a:t>假負</a:t>
            </a:r>
            <a:r>
              <a:rPr lang="en-US" altLang="zh-TW" sz="1200" dirty="0">
                <a:solidFill>
                  <a:schemeClr val="accent4"/>
                </a:solidFill>
                <a:effectLst/>
                <a:latin typeface="標楷體" panose="03000509000000000000" pitchFamily="65" charset="-120"/>
                <a:ea typeface="標楷體" panose="03000509000000000000" pitchFamily="65" charset="-120"/>
              </a:rPr>
              <a:t>),</a:t>
            </a:r>
            <a:r>
              <a:rPr lang="zh-TW" altLang="en-US" sz="1200" dirty="0">
                <a:solidFill>
                  <a:schemeClr val="accent4"/>
                </a:solidFill>
                <a:effectLst/>
                <a:latin typeface="標楷體" panose="03000509000000000000" pitchFamily="65" charset="-120"/>
                <a:ea typeface="標楷體" panose="03000509000000000000" pitchFamily="65" charset="-120"/>
              </a:rPr>
              <a:t>類型</a:t>
            </a:r>
            <a:r>
              <a:rPr lang="en-US" altLang="zh-TW" sz="1200" dirty="0">
                <a:solidFill>
                  <a:schemeClr val="accent4"/>
                </a:solidFill>
                <a:effectLst/>
                <a:latin typeface="標楷體" panose="03000509000000000000" pitchFamily="65" charset="-120"/>
                <a:ea typeface="標楷體" panose="03000509000000000000" pitchFamily="65" charset="-120"/>
              </a:rPr>
              <a:t>S (</a:t>
            </a:r>
            <a:r>
              <a:rPr lang="zh-TW" altLang="en-US" sz="1200" dirty="0">
                <a:solidFill>
                  <a:schemeClr val="accent4"/>
                </a:solidFill>
                <a:effectLst/>
                <a:latin typeface="標楷體" panose="03000509000000000000" pitchFamily="65" charset="-120"/>
                <a:ea typeface="標楷體" panose="03000509000000000000" pitchFamily="65" charset="-120"/>
              </a:rPr>
              <a:t>錯誤符號對重要效果</a:t>
            </a:r>
            <a:r>
              <a:rPr lang="en-US" altLang="zh-TW" sz="1200" dirty="0">
                <a:solidFill>
                  <a:schemeClr val="accent4"/>
                </a:solidFill>
                <a:effectLst/>
                <a:latin typeface="標楷體" panose="03000509000000000000" pitchFamily="65" charset="-120"/>
                <a:ea typeface="標楷體" panose="03000509000000000000" pitchFamily="65" charset="-120"/>
              </a:rPr>
              <a:t>),</a:t>
            </a:r>
            <a:r>
              <a:rPr lang="zh-TW" altLang="en-US" sz="1200" dirty="0">
                <a:solidFill>
                  <a:schemeClr val="accent4"/>
                </a:solidFill>
                <a:effectLst/>
                <a:latin typeface="標楷體" panose="03000509000000000000" pitchFamily="65" charset="-120"/>
                <a:ea typeface="標楷體" panose="03000509000000000000" pitchFamily="65" charset="-120"/>
              </a:rPr>
              <a:t>或類型</a:t>
            </a:r>
            <a:r>
              <a:rPr lang="en-US" altLang="zh-TW" sz="1200" dirty="0">
                <a:solidFill>
                  <a:schemeClr val="accent4"/>
                </a:solidFill>
                <a:effectLst/>
                <a:latin typeface="標楷體" panose="03000509000000000000" pitchFamily="65" charset="-120"/>
                <a:ea typeface="標楷體" panose="03000509000000000000" pitchFamily="65" charset="-120"/>
              </a:rPr>
              <a:t>M (</a:t>
            </a:r>
            <a:r>
              <a:rPr lang="zh-TW" altLang="en-US" sz="1200" dirty="0">
                <a:solidFill>
                  <a:schemeClr val="accent4"/>
                </a:solidFill>
                <a:effectLst/>
                <a:latin typeface="標楷體" panose="03000509000000000000" pitchFamily="65" charset="-120"/>
                <a:ea typeface="標楷體" panose="03000509000000000000" pitchFamily="65" charset="-120"/>
              </a:rPr>
              <a:t>正確但誇張效果</a:t>
            </a:r>
            <a:r>
              <a:rPr lang="en-US" altLang="zh-TW" sz="1200" dirty="0">
                <a:solidFill>
                  <a:schemeClr val="accent4"/>
                </a:solidFill>
                <a:effectLst/>
                <a:latin typeface="標楷體" panose="03000509000000000000" pitchFamily="65" charset="-120"/>
                <a:ea typeface="標楷體" panose="03000509000000000000" pitchFamily="65" charset="-120"/>
              </a:rPr>
              <a:t>) </a:t>
            </a:r>
            <a:r>
              <a:rPr lang="zh-TW" altLang="en-US" sz="1200" dirty="0">
                <a:solidFill>
                  <a:schemeClr val="accent4"/>
                </a:solidFill>
                <a:effectLst/>
                <a:latin typeface="標楷體" panose="03000509000000000000" pitchFamily="65" charset="-120"/>
                <a:ea typeface="標楷體" panose="03000509000000000000" pitchFamily="65" charset="-120"/>
              </a:rPr>
              <a:t>的錯誤</a:t>
            </a:r>
            <a:r>
              <a:rPr lang="en-US" altLang="zh-TW" sz="1200" dirty="0">
                <a:solidFill>
                  <a:schemeClr val="accent4"/>
                </a:solidFill>
                <a:effectLst/>
                <a:latin typeface="標楷體" panose="03000509000000000000" pitchFamily="65" charset="-120"/>
                <a:ea typeface="標楷體" panose="03000509000000000000" pitchFamily="65" charset="-120"/>
              </a:rPr>
              <a:t>. </a:t>
            </a:r>
            <a:r>
              <a:rPr lang="zh-TW" altLang="en-US" sz="1200" dirty="0">
                <a:solidFill>
                  <a:schemeClr val="accent4"/>
                </a:solidFill>
                <a:effectLst/>
                <a:latin typeface="標楷體" panose="03000509000000000000" pitchFamily="65" charset="-120"/>
                <a:ea typeface="標楷體" panose="03000509000000000000" pitchFamily="65" charset="-120"/>
              </a:rPr>
              <a:t>我們稱之為*</a:t>
            </a:r>
            <a:r>
              <a:rPr lang="en-US" altLang="zh-TW" sz="1200" dirty="0">
                <a:solidFill>
                  <a:schemeClr val="accent4"/>
                </a:solidFill>
                <a:effectLst/>
                <a:latin typeface="標楷體" panose="03000509000000000000" pitchFamily="65" charset="-120"/>
                <a:ea typeface="標楷體" panose="03000509000000000000" pitchFamily="65" charset="-120"/>
              </a:rPr>
              <a:t>LLM</a:t>
            </a:r>
            <a:r>
              <a:rPr lang="zh-TW" altLang="en-US" sz="1200" dirty="0">
                <a:solidFill>
                  <a:schemeClr val="accent4"/>
                </a:solidFill>
                <a:effectLst/>
                <a:latin typeface="標楷體" panose="03000509000000000000" pitchFamily="65" charset="-120"/>
                <a:ea typeface="標楷體" panose="03000509000000000000" pitchFamily="65" charset="-120"/>
              </a:rPr>
              <a:t>黑客*</a:t>
            </a:r>
            <a:r>
              <a:rPr lang="en-US" altLang="zh-TW" sz="1200" dirty="0">
                <a:solidFill>
                  <a:schemeClr val="accent4"/>
                </a:solidFill>
                <a:effectLst/>
                <a:latin typeface="標楷體" panose="03000509000000000000" pitchFamily="65" charset="-120"/>
                <a:ea typeface="標楷體" panose="03000509000000000000" pitchFamily="65" charset="-120"/>
              </a:rPr>
              <a:t>.</a:t>
            </a:r>
          </a:p>
          <a:p>
            <a:pPr marL="0" indent="0">
              <a:buNone/>
            </a:pPr>
            <a:r>
              <a:rPr lang="zh-TW" altLang="en-US" sz="1200" dirty="0">
                <a:latin typeface="標楷體" panose="03000509000000000000" pitchFamily="65" charset="-120"/>
                <a:ea typeface="標楷體" panose="03000509000000000000" pitchFamily="65" charset="-120"/>
              </a:rPr>
              <a:t>我們用 </a:t>
            </a:r>
            <a:r>
              <a:rPr lang="en-US" altLang="zh-TW" sz="1200" dirty="0">
                <a:latin typeface="標楷體" panose="03000509000000000000" pitchFamily="65" charset="-120"/>
                <a:ea typeface="標楷體" panose="03000509000000000000" pitchFamily="65" charset="-120"/>
              </a:rPr>
              <a:t>18 </a:t>
            </a:r>
            <a:r>
              <a:rPr lang="zh-TW" altLang="en-US" sz="1200" dirty="0">
                <a:latin typeface="標楷體" panose="03000509000000000000" pitchFamily="65" charset="-120"/>
                <a:ea typeface="標楷體" panose="03000509000000000000" pitchFamily="65" charset="-120"/>
              </a:rPr>
              <a:t>種不同的模型複製 </a:t>
            </a:r>
            <a:r>
              <a:rPr lang="en-US" altLang="zh-TW" sz="1200" dirty="0">
                <a:latin typeface="標楷體" panose="03000509000000000000" pitchFamily="65" charset="-120"/>
                <a:ea typeface="標楷體" panose="03000509000000000000" pitchFamily="65" charset="-120"/>
              </a:rPr>
              <a:t>21 </a:t>
            </a:r>
            <a:r>
              <a:rPr lang="zh-TW" altLang="en-US" sz="1200" dirty="0">
                <a:latin typeface="標楷體" panose="03000509000000000000" pitchFamily="65" charset="-120"/>
                <a:ea typeface="標楷體" panose="03000509000000000000" pitchFamily="65" charset="-120"/>
              </a:rPr>
              <a:t>篇已出版的社會科學研究的 </a:t>
            </a:r>
            <a:r>
              <a:rPr lang="en-US" altLang="zh-TW" sz="1200" dirty="0">
                <a:latin typeface="標楷體" panose="03000509000000000000" pitchFamily="65" charset="-120"/>
                <a:ea typeface="標楷體" panose="03000509000000000000" pitchFamily="65" charset="-120"/>
              </a:rPr>
              <a:t>37 </a:t>
            </a:r>
            <a:r>
              <a:rPr lang="zh-TW" altLang="en-US" sz="1200" dirty="0">
                <a:latin typeface="標楷體" panose="03000509000000000000" pitchFamily="65" charset="-120"/>
                <a:ea typeface="標楷體" panose="03000509000000000000" pitchFamily="65" charset="-120"/>
              </a:rPr>
              <a:t>個數據注解任務來量化 </a:t>
            </a:r>
            <a:r>
              <a:rPr lang="en-US" altLang="zh-TW" sz="1200" dirty="0">
                <a:latin typeface="標楷體" panose="03000509000000000000" pitchFamily="65" charset="-120"/>
                <a:ea typeface="標楷體" panose="03000509000000000000" pitchFamily="65" charset="-120"/>
              </a:rPr>
              <a:t>LLM </a:t>
            </a:r>
            <a:r>
              <a:rPr lang="zh-TW" altLang="en-US" sz="1200" dirty="0">
                <a:latin typeface="標楷體" panose="03000509000000000000" pitchFamily="65" charset="-120"/>
                <a:ea typeface="標楷體" panose="03000509000000000000" pitchFamily="65" charset="-120"/>
              </a:rPr>
              <a:t>黑客入侵的風險</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我們分析了 </a:t>
            </a:r>
            <a:r>
              <a:rPr lang="en-US" altLang="zh-TW" sz="1200" dirty="0">
                <a:latin typeface="標楷體" panose="03000509000000000000" pitchFamily="65" charset="-120"/>
                <a:ea typeface="標楷體" panose="03000509000000000000" pitchFamily="65" charset="-120"/>
              </a:rPr>
              <a:t>1,300 </a:t>
            </a:r>
            <a:r>
              <a:rPr lang="zh-TW" altLang="en-US" sz="1200" dirty="0">
                <a:latin typeface="標楷體" panose="03000509000000000000" pitchFamily="65" charset="-120"/>
                <a:ea typeface="標楷體" panose="03000509000000000000" pitchFamily="65" charset="-120"/>
              </a:rPr>
              <a:t>萬個 </a:t>
            </a:r>
            <a:r>
              <a:rPr lang="en-US" altLang="zh-TW" sz="1200" dirty="0">
                <a:latin typeface="標楷體" panose="03000509000000000000" pitchFamily="65" charset="-120"/>
                <a:ea typeface="標楷體" panose="03000509000000000000" pitchFamily="65" charset="-120"/>
              </a:rPr>
              <a:t>LLM </a:t>
            </a:r>
            <a:r>
              <a:rPr lang="zh-TW" altLang="en-US" sz="1200" dirty="0">
                <a:latin typeface="標楷體" panose="03000509000000000000" pitchFamily="65" charset="-120"/>
                <a:ea typeface="標楷體" panose="03000509000000000000" pitchFamily="65" charset="-120"/>
              </a:rPr>
              <a:t>的標籤</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測試了 </a:t>
            </a:r>
            <a:r>
              <a:rPr lang="en-US" altLang="zh-TW" sz="1200" dirty="0">
                <a:latin typeface="標楷體" panose="03000509000000000000" pitchFamily="65" charset="-120"/>
                <a:ea typeface="標楷體" panose="03000509000000000000" pitchFamily="65" charset="-120"/>
              </a:rPr>
              <a:t>2,361 </a:t>
            </a:r>
            <a:r>
              <a:rPr lang="zh-TW" altLang="en-US" sz="1200" dirty="0">
                <a:latin typeface="標楷體" panose="03000509000000000000" pitchFamily="65" charset="-120"/>
                <a:ea typeface="標楷體" panose="03000509000000000000" pitchFamily="65" charset="-120"/>
              </a:rPr>
              <a:t>個現實假設</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以衡量可信的研究者選擇如何影響統計結論</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我們發現基于 </a:t>
            </a:r>
            <a:r>
              <a:rPr lang="en-US" altLang="zh-TW" sz="1200" dirty="0">
                <a:latin typeface="標楷體" panose="03000509000000000000" pitchFamily="65" charset="-120"/>
                <a:ea typeface="標楷體" panose="03000509000000000000" pitchFamily="65" charset="-120"/>
              </a:rPr>
              <a:t>LLM </a:t>
            </a:r>
            <a:r>
              <a:rPr lang="zh-TW" altLang="en-US" sz="1200" dirty="0">
                <a:latin typeface="標楷體" panose="03000509000000000000" pitchFamily="65" charset="-120"/>
                <a:ea typeface="標楷體" panose="03000509000000000000" pitchFamily="65" charset="-120"/>
              </a:rPr>
              <a:t>注解數據的假設在近三分之一的先進 </a:t>
            </a:r>
            <a:r>
              <a:rPr lang="en-US" altLang="zh-TW" sz="1200" dirty="0">
                <a:latin typeface="標楷體" panose="03000509000000000000" pitchFamily="65" charset="-120"/>
                <a:ea typeface="標楷體" panose="03000509000000000000" pitchFamily="65" charset="-120"/>
              </a:rPr>
              <a:t>(SOTA) </a:t>
            </a:r>
            <a:r>
              <a:rPr lang="zh-TW" altLang="en-US" sz="1200" dirty="0">
                <a:latin typeface="標楷體" panose="03000509000000000000" pitchFamily="65" charset="-120"/>
                <a:ea typeface="標楷體" panose="03000509000000000000" pitchFamily="65" charset="-120"/>
              </a:rPr>
              <a:t>模型假設中</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並在一半的小語言模型假设中是錯誤的</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雖然我們的發現顯示更高的任務性能和更好的一般模型能力降低了 </a:t>
            </a:r>
            <a:r>
              <a:rPr lang="en-US" altLang="zh-TW" sz="1200" dirty="0">
                <a:latin typeface="標楷體" panose="03000509000000000000" pitchFamily="65" charset="-120"/>
                <a:ea typeface="標楷體" panose="03000509000000000000" pitchFamily="65" charset="-120"/>
              </a:rPr>
              <a:t>LLM</a:t>
            </a:r>
            <a:r>
              <a:rPr lang="zh-TW" altLang="en-US" sz="1200" dirty="0">
                <a:latin typeface="標楷體" panose="03000509000000000000" pitchFamily="65" charset="-120"/>
                <a:ea typeface="標楷體" panose="03000509000000000000" pitchFamily="65" charset="-120"/>
              </a:rPr>
              <a:t>入侵風險</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但即使是高度準確的模型也不能完全消除它</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隨著效果大小的增加</a:t>
            </a:r>
            <a:r>
              <a:rPr lang="en-US" altLang="zh-TW" sz="1200" dirty="0">
                <a:latin typeface="標楷體" panose="03000509000000000000" pitchFamily="65" charset="-120"/>
                <a:ea typeface="標楷體" panose="03000509000000000000" pitchFamily="65" charset="-120"/>
              </a:rPr>
              <a:t>,LLM</a:t>
            </a:r>
            <a:r>
              <a:rPr lang="zh-TW" altLang="en-US" sz="1200" dirty="0">
                <a:latin typeface="標楷體" panose="03000509000000000000" pitchFamily="65" charset="-120"/>
                <a:ea typeface="標楷體" panose="03000509000000000000" pitchFamily="65" charset="-120"/>
              </a:rPr>
              <a:t>破解的風險會減少</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顯示需要更嚴格地驗證接近意義值的發現</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我們對 </a:t>
            </a:r>
            <a:r>
              <a:rPr lang="en-US" altLang="zh-TW" sz="1200" dirty="0">
                <a:latin typeface="標楷體" panose="03000509000000000000" pitchFamily="65" charset="-120"/>
                <a:ea typeface="標楷體" panose="03000509000000000000" pitchFamily="65" charset="-120"/>
              </a:rPr>
              <a:t>LLM </a:t>
            </a:r>
            <a:r>
              <a:rPr lang="zh-TW" altLang="en-US" sz="1200" dirty="0">
                <a:latin typeface="標楷體" panose="03000509000000000000" pitchFamily="65" charset="-120"/>
                <a:ea typeface="標楷體" panose="03000509000000000000" pitchFamily="65" charset="-120"/>
              </a:rPr>
              <a:t>破解減輕技術的廣泛分析強調了人類注解在減少偽陽性發現和改善模型選擇方面的重要性</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令人驚訝的是</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常見的回歸估算器校正技術在很大程度上是無效的</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因為他們大大取代了 </a:t>
            </a:r>
            <a:r>
              <a:rPr lang="en-US" altLang="zh-TW" sz="1200" dirty="0">
                <a:latin typeface="標楷體" panose="03000509000000000000" pitchFamily="65" charset="-120"/>
                <a:ea typeface="標楷體" panose="03000509000000000000" pitchFamily="65" charset="-120"/>
              </a:rPr>
              <a:t>I </a:t>
            </a:r>
            <a:r>
              <a:rPr lang="zh-TW" altLang="en-US" sz="1200" dirty="0">
                <a:latin typeface="標楷體" panose="03000509000000000000" pitchFamily="65" charset="-120"/>
                <a:ea typeface="標楷體" panose="03000509000000000000" pitchFamily="65" charset="-120"/>
              </a:rPr>
              <a:t>型與 </a:t>
            </a:r>
            <a:r>
              <a:rPr lang="en-US" altLang="zh-TW" sz="1200" dirty="0">
                <a:latin typeface="標楷體" panose="03000509000000000000" pitchFamily="65" charset="-120"/>
                <a:ea typeface="標楷體" panose="03000509000000000000" pitchFamily="65" charset="-120"/>
              </a:rPr>
              <a:t>II </a:t>
            </a:r>
            <a:r>
              <a:rPr lang="zh-TW" altLang="en-US" sz="1200" dirty="0">
                <a:latin typeface="標楷體" panose="03000509000000000000" pitchFamily="65" charset="-120"/>
                <a:ea typeface="標楷體" panose="03000509000000000000" pitchFamily="65" charset="-120"/>
              </a:rPr>
              <a:t>型錯誤</a:t>
            </a:r>
            <a:r>
              <a:rPr lang="en-US" altLang="zh-TW" sz="1200" dirty="0">
                <a:latin typeface="標楷體" panose="03000509000000000000" pitchFamily="65" charset="-120"/>
                <a:ea typeface="標楷體" panose="03000509000000000000" pitchFamily="65" charset="-120"/>
              </a:rPr>
              <a:t>.</a:t>
            </a:r>
          </a:p>
          <a:p>
            <a:pPr marL="0" indent="0">
              <a:buNone/>
            </a:pPr>
            <a:r>
              <a:rPr lang="zh-TW" altLang="en-US" sz="1200" dirty="0">
                <a:latin typeface="標楷體" panose="03000509000000000000" pitchFamily="65" charset="-120"/>
                <a:ea typeface="標楷體" panose="03000509000000000000" pitchFamily="65" charset="-120"/>
              </a:rPr>
              <a:t>除了意外錯誤之外</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我們發現故意</a:t>
            </a:r>
            <a:r>
              <a:rPr lang="en-US" altLang="zh-TW" sz="1200" dirty="0">
                <a:latin typeface="標楷體" panose="03000509000000000000" pitchFamily="65" charset="-120"/>
                <a:ea typeface="標楷體" panose="03000509000000000000" pitchFamily="65" charset="-120"/>
              </a:rPr>
              <a:t>LLM</a:t>
            </a:r>
            <a:r>
              <a:rPr lang="zh-TW" altLang="en-US" sz="1200" dirty="0">
                <a:latin typeface="標楷體" panose="03000509000000000000" pitchFamily="65" charset="-120"/>
                <a:ea typeface="標楷體" panose="03000509000000000000" pitchFamily="65" charset="-120"/>
              </a:rPr>
              <a:t>黑客是不可接受的簡單</a:t>
            </a:r>
            <a:r>
              <a:rPr lang="en-US" altLang="zh-TW" sz="1200" dirty="0">
                <a:latin typeface="標楷體" panose="03000509000000000000" pitchFamily="65" charset="-120"/>
                <a:ea typeface="標楷體" panose="03000509000000000000" pitchFamily="65" charset="-120"/>
              </a:rPr>
              <a:t>. </a:t>
            </a:r>
            <a:r>
              <a:rPr lang="zh-TW" altLang="en-US" sz="1200" dirty="0">
                <a:solidFill>
                  <a:schemeClr val="accent4"/>
                </a:solidFill>
                <a:latin typeface="標楷體" panose="03000509000000000000" pitchFamily="65" charset="-120"/>
                <a:ea typeface="標楷體" panose="03000509000000000000" pitchFamily="65" charset="-120"/>
              </a:rPr>
              <a:t>只有少數</a:t>
            </a:r>
            <a:r>
              <a:rPr lang="en-US" altLang="zh-TW" sz="1200" dirty="0">
                <a:solidFill>
                  <a:schemeClr val="accent4"/>
                </a:solidFill>
                <a:latin typeface="標楷體" panose="03000509000000000000" pitchFamily="65" charset="-120"/>
                <a:ea typeface="標楷體" panose="03000509000000000000" pitchFamily="65" charset="-120"/>
              </a:rPr>
              <a:t>LLM</a:t>
            </a:r>
            <a:r>
              <a:rPr lang="zh-TW" altLang="en-US" sz="1200" dirty="0">
                <a:solidFill>
                  <a:schemeClr val="accent4"/>
                </a:solidFill>
                <a:latin typeface="標楷體" panose="03000509000000000000" pitchFamily="65" charset="-120"/>
                <a:ea typeface="標楷體" panose="03000509000000000000" pitchFamily="65" charset="-120"/>
              </a:rPr>
              <a:t>和一握手的快速說法</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任何東西都可以被呈現為統計顯著</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整體而言</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我們的發現建議在</a:t>
            </a:r>
            <a:r>
              <a:rPr lang="en-US" altLang="zh-TW" sz="1200" dirty="0">
                <a:latin typeface="標楷體" panose="03000509000000000000" pitchFamily="65" charset="-120"/>
                <a:ea typeface="標楷體" panose="03000509000000000000" pitchFamily="65" charset="-120"/>
              </a:rPr>
              <a:t>LLM</a:t>
            </a:r>
            <a:r>
              <a:rPr lang="zh-TW" altLang="en-US" sz="1200" dirty="0">
                <a:latin typeface="標楷體" panose="03000509000000000000" pitchFamily="65" charset="-120"/>
                <a:ea typeface="標楷體" panose="03000509000000000000" pitchFamily="65" charset="-120"/>
              </a:rPr>
              <a:t>輔助研究實踐中進行根本性的轉變</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從將</a:t>
            </a:r>
            <a:r>
              <a:rPr lang="en-US" altLang="zh-TW" sz="1200" dirty="0">
                <a:latin typeface="標楷體" panose="03000509000000000000" pitchFamily="65" charset="-120"/>
                <a:ea typeface="標楷體" panose="03000509000000000000" pitchFamily="65" charset="-120"/>
              </a:rPr>
              <a:t>LLM</a:t>
            </a:r>
            <a:r>
              <a:rPr lang="zh-TW" altLang="en-US" sz="1200" dirty="0">
                <a:latin typeface="標楷體" panose="03000509000000000000" pitchFamily="65" charset="-120"/>
                <a:ea typeface="標楷體" panose="03000509000000000000" pitchFamily="65" charset="-120"/>
              </a:rPr>
              <a:t>視為方便的</a:t>
            </a:r>
            <a:r>
              <a:rPr lang="zh-TW" altLang="en-US" sz="1200" dirty="0">
                <a:solidFill>
                  <a:schemeClr val="accent4"/>
                </a:solidFill>
                <a:latin typeface="標楷體" panose="03000509000000000000" pitchFamily="65" charset="-120"/>
                <a:ea typeface="標楷體" panose="03000509000000000000" pitchFamily="65" charset="-120"/>
              </a:rPr>
              <a:t>黑盒注解器</a:t>
            </a:r>
            <a:r>
              <a:rPr lang="zh-TW" altLang="en-US" sz="1200" dirty="0">
                <a:latin typeface="標楷體" panose="03000509000000000000" pitchFamily="65" charset="-120"/>
                <a:ea typeface="標楷體" panose="03000509000000000000" pitchFamily="65" charset="-120"/>
              </a:rPr>
              <a:t>看成需要嚴格驗證的複雜工具</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根據我們的發現</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我們發表了一份限制各種常見任務的意外和故意</a:t>
            </a:r>
            <a:r>
              <a:rPr lang="en-US" altLang="zh-TW" sz="1200" dirty="0">
                <a:latin typeface="標楷體" panose="03000509000000000000" pitchFamily="65" charset="-120"/>
                <a:ea typeface="標楷體" panose="03000509000000000000" pitchFamily="65" charset="-120"/>
              </a:rPr>
              <a:t>LLM</a:t>
            </a:r>
            <a:r>
              <a:rPr lang="zh-TW" altLang="en-US" sz="1200" dirty="0">
                <a:latin typeface="標楷體" panose="03000509000000000000" pitchFamily="65" charset="-120"/>
                <a:ea typeface="標楷體" panose="03000509000000000000" pitchFamily="65" charset="-120"/>
              </a:rPr>
              <a:t>黑客的實用建議清單</a:t>
            </a:r>
            <a:r>
              <a:rPr lang="en-US" altLang="zh-TW" sz="1200" dirty="0">
                <a:latin typeface="標楷體" panose="03000509000000000000" pitchFamily="65" charset="-120"/>
                <a:ea typeface="標楷體" panose="03000509000000000000" pitchFamily="65" charset="-120"/>
              </a:rPr>
              <a:t>.</a:t>
            </a:r>
            <a:endParaRPr lang="zh-TW" altLang="en-US" sz="1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504041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4703F5-674C-4455-AD83-BE3B3BF7ECF8}"/>
              </a:ext>
            </a:extLst>
          </p:cNvPr>
          <p:cNvSpPr>
            <a:spLocks noGrp="1"/>
          </p:cNvSpPr>
          <p:nvPr>
            <p:ph type="title"/>
          </p:nvPr>
        </p:nvSpPr>
        <p:spPr/>
        <p:txBody>
          <a:bodyPr>
            <a:normAutofit/>
          </a:bodyPr>
          <a:lstStyle/>
          <a:p>
            <a:r>
              <a:rPr lang="en-US" altLang="zh-TW" sz="3600" dirty="0"/>
              <a:t>NLLB</a:t>
            </a:r>
            <a:r>
              <a:rPr lang="zh-TW" altLang="en-US" sz="3600" dirty="0"/>
              <a:t>（總評：瑕疵多、需重度後編輯）</a:t>
            </a:r>
          </a:p>
        </p:txBody>
      </p:sp>
      <p:sp>
        <p:nvSpPr>
          <p:cNvPr id="3" name="內容版面配置區 2">
            <a:extLst>
              <a:ext uri="{FF2B5EF4-FFF2-40B4-BE49-F238E27FC236}">
                <a16:creationId xmlns:a16="http://schemas.microsoft.com/office/drawing/2014/main" id="{5AA57B11-A416-4C89-A605-96489F32D016}"/>
              </a:ext>
            </a:extLst>
          </p:cNvPr>
          <p:cNvSpPr>
            <a:spLocks noGrp="1"/>
          </p:cNvSpPr>
          <p:nvPr>
            <p:ph idx="1"/>
          </p:nvPr>
        </p:nvSpPr>
        <p:spPr/>
        <p:txBody>
          <a:bodyPr>
            <a:noAutofit/>
          </a:bodyPr>
          <a:lstStyle/>
          <a:p>
            <a:r>
              <a:rPr lang="zh-TW" altLang="en-US" sz="1200" b="1" dirty="0"/>
              <a:t>主要問題（具體例證）</a:t>
            </a:r>
            <a:endParaRPr lang="zh-TW" altLang="en-US" sz="1200" dirty="0"/>
          </a:p>
          <a:p>
            <a:pPr>
              <a:buFont typeface="Arial" panose="020B0604020202020204" pitchFamily="34" charset="0"/>
              <a:buChar char="•"/>
            </a:pPr>
            <a:r>
              <a:rPr lang="zh-TW" altLang="en-US" sz="1200" b="1" dirty="0"/>
              <a:t>術語與語義失準</a:t>
            </a:r>
            <a:r>
              <a:rPr lang="zh-TW" altLang="en-US" sz="1200" dirty="0"/>
              <a:t>：</a:t>
            </a:r>
          </a:p>
          <a:p>
            <a:pPr marL="742950" lvl="1" indent="-285750">
              <a:buFont typeface="Arial" panose="020B0604020202020204" pitchFamily="34" charset="0"/>
              <a:buChar char="•"/>
            </a:pPr>
            <a:r>
              <a:rPr lang="en-US" altLang="zh-TW" sz="1100" dirty="0"/>
              <a:t>Type II </a:t>
            </a:r>
            <a:r>
              <a:rPr lang="zh-TW" altLang="en-US" sz="1100" dirty="0"/>
              <a:t>譯為「</a:t>
            </a:r>
            <a:r>
              <a:rPr lang="zh-TW" altLang="en-US" sz="1100" b="1" dirty="0"/>
              <a:t>假負</a:t>
            </a:r>
            <a:r>
              <a:rPr lang="zh-TW" altLang="en-US" sz="1100" dirty="0"/>
              <a:t>」勉可，但與學術常見的「</a:t>
            </a:r>
            <a:r>
              <a:rPr lang="zh-TW" altLang="en-US" sz="1100" b="1" dirty="0"/>
              <a:t>偽陰性</a:t>
            </a:r>
            <a:r>
              <a:rPr lang="zh-TW" altLang="en-US" sz="1100" dirty="0"/>
              <a:t>」不一致；</a:t>
            </a:r>
            <a:r>
              <a:rPr lang="en-US" altLang="zh-TW" sz="1100" dirty="0"/>
              <a:t>Type I </a:t>
            </a:r>
            <a:r>
              <a:rPr lang="zh-TW" altLang="en-US" sz="1100" dirty="0"/>
              <a:t>用「假正」亦同理。</a:t>
            </a:r>
          </a:p>
          <a:p>
            <a:pPr marL="742950" lvl="1" indent="-285750">
              <a:buFont typeface="Arial" panose="020B0604020202020204" pitchFamily="34" charset="0"/>
              <a:buChar char="•"/>
            </a:pPr>
            <a:r>
              <a:rPr lang="en-US" altLang="zh-TW" sz="1100" dirty="0"/>
              <a:t>Type S </a:t>
            </a:r>
            <a:r>
              <a:rPr lang="zh-TW" altLang="en-US" sz="1100" dirty="0"/>
              <a:t>譯為「</a:t>
            </a:r>
            <a:r>
              <a:rPr lang="zh-TW" altLang="en-US" sz="1100" b="1" dirty="0"/>
              <a:t>錯誤符號對重要效果</a:t>
            </a:r>
            <a:r>
              <a:rPr lang="zh-TW" altLang="en-US" sz="1100" dirty="0"/>
              <a:t>」不地道；宜作「</a:t>
            </a:r>
            <a:r>
              <a:rPr lang="zh-TW" altLang="en-US" sz="1100" b="1" dirty="0"/>
              <a:t>顯著效果的符號錯誤</a:t>
            </a:r>
            <a:r>
              <a:rPr lang="zh-TW" altLang="en-US" sz="1100" dirty="0"/>
              <a:t>」。</a:t>
            </a:r>
          </a:p>
          <a:p>
            <a:pPr marL="742950" lvl="1" indent="-285750">
              <a:buFont typeface="Arial" panose="020B0604020202020204" pitchFamily="34" charset="0"/>
              <a:buChar char="•"/>
            </a:pPr>
            <a:r>
              <a:rPr lang="zh-TW" altLang="en-US" sz="1100" dirty="0"/>
              <a:t>「</a:t>
            </a:r>
            <a:r>
              <a:rPr lang="zh-TW" altLang="en-US" sz="1100" b="1" dirty="0"/>
              <a:t>接近意義值</a:t>
            </a:r>
            <a:r>
              <a:rPr lang="zh-TW" altLang="en-US" sz="1100" dirty="0"/>
              <a:t>」明顯誤義，應為「</a:t>
            </a:r>
            <a:r>
              <a:rPr lang="zh-TW" altLang="en-US" sz="1100" b="1" dirty="0"/>
              <a:t>顯著性閾值附近</a:t>
            </a:r>
            <a:r>
              <a:rPr lang="zh-TW" altLang="en-US" sz="1100" dirty="0"/>
              <a:t>」。</a:t>
            </a:r>
          </a:p>
          <a:p>
            <a:pPr marL="742950" lvl="1" indent="-285750">
              <a:buFont typeface="Arial" panose="020B0604020202020204" pitchFamily="34" charset="0"/>
              <a:buChar char="•"/>
            </a:pPr>
            <a:r>
              <a:rPr lang="zh-TW" altLang="en-US" sz="1100" dirty="0"/>
              <a:t>「</a:t>
            </a:r>
            <a:r>
              <a:rPr lang="zh-TW" altLang="en-US" sz="1100" b="1" dirty="0"/>
              <a:t>回歸估算器校正</a:t>
            </a:r>
            <a:r>
              <a:rPr lang="en-US" altLang="zh-TW" sz="1100" b="1" dirty="0"/>
              <a:t>…</a:t>
            </a:r>
            <a:r>
              <a:rPr lang="zh-TW" altLang="en-US" sz="1100" b="1" dirty="0"/>
              <a:t>大大取代了 </a:t>
            </a:r>
            <a:r>
              <a:rPr lang="en-US" altLang="zh-TW" sz="1100" b="1" dirty="0"/>
              <a:t>I </a:t>
            </a:r>
            <a:r>
              <a:rPr lang="zh-TW" altLang="en-US" sz="1100" b="1" dirty="0"/>
              <a:t>型與 </a:t>
            </a:r>
            <a:r>
              <a:rPr lang="en-US" altLang="zh-TW" sz="1100" b="1" dirty="0"/>
              <a:t>II </a:t>
            </a:r>
            <a:r>
              <a:rPr lang="zh-TW" altLang="en-US" sz="1100" b="1" dirty="0"/>
              <a:t>型錯誤</a:t>
            </a:r>
            <a:r>
              <a:rPr lang="zh-TW" altLang="en-US" sz="1100" dirty="0"/>
              <a:t>」</a:t>
            </a:r>
            <a:r>
              <a:rPr lang="en-US" altLang="zh-TW" sz="1100" dirty="0"/>
              <a:t>——</a:t>
            </a:r>
            <a:r>
              <a:rPr lang="en-US" altLang="zh-TW" sz="1100" i="1" dirty="0"/>
              <a:t>trade-off</a:t>
            </a:r>
            <a:r>
              <a:rPr lang="zh-TW" altLang="en-US" sz="1100" dirty="0"/>
              <a:t> 被誤譯為「取代」，應為「</a:t>
            </a:r>
            <a:r>
              <a:rPr lang="zh-TW" altLang="en-US" sz="1100" b="1" dirty="0"/>
              <a:t>權衡</a:t>
            </a:r>
            <a:r>
              <a:rPr lang="zh-TW" altLang="en-US" sz="1100" dirty="0"/>
              <a:t>」。</a:t>
            </a:r>
          </a:p>
          <a:p>
            <a:pPr>
              <a:buFont typeface="Arial" panose="020B0604020202020204" pitchFamily="34" charset="0"/>
              <a:buChar char="•"/>
            </a:pPr>
            <a:r>
              <a:rPr lang="zh-TW" altLang="en-US" sz="1100" b="1" dirty="0"/>
              <a:t>核心概念失衡</a:t>
            </a:r>
            <a:r>
              <a:rPr lang="zh-TW" altLang="en-US" sz="1100" dirty="0"/>
              <a:t>：將 </a:t>
            </a:r>
            <a:r>
              <a:rPr lang="en-US" altLang="zh-TW" sz="1100" i="1" dirty="0"/>
              <a:t>LLM hacking</a:t>
            </a:r>
            <a:r>
              <a:rPr lang="zh-TW" altLang="en-US" sz="1100" dirty="0"/>
              <a:t> 時而譯作「</a:t>
            </a:r>
            <a:r>
              <a:rPr lang="zh-TW" altLang="en-US" sz="1100" b="1" dirty="0"/>
              <a:t>黑客</a:t>
            </a:r>
            <a:r>
              <a:rPr lang="zh-TW" altLang="en-US" sz="1100" dirty="0"/>
              <a:t>／</a:t>
            </a:r>
            <a:r>
              <a:rPr lang="zh-TW" altLang="en-US" sz="1100" b="1" dirty="0"/>
              <a:t>黑客入侵</a:t>
            </a:r>
            <a:r>
              <a:rPr lang="zh-TW" altLang="en-US" sz="1100" dirty="0"/>
              <a:t>」，在繁體學術語境中宜用「</a:t>
            </a:r>
            <a:r>
              <a:rPr lang="zh-TW" altLang="en-US" sz="1100" b="1" dirty="0"/>
              <a:t>駭入／操弄</a:t>
            </a:r>
            <a:r>
              <a:rPr lang="zh-TW" altLang="en-US" sz="1100" dirty="0"/>
              <a:t>」，且需全篇一致。</a:t>
            </a:r>
          </a:p>
          <a:p>
            <a:pPr>
              <a:buFont typeface="Arial" panose="020B0604020202020204" pitchFamily="34" charset="0"/>
              <a:buChar char="•"/>
            </a:pPr>
            <a:r>
              <a:rPr lang="zh-TW" altLang="en-US" sz="1100" b="1" dirty="0"/>
              <a:t>語言與標點</a:t>
            </a:r>
            <a:r>
              <a:rPr lang="zh-TW" altLang="en-US" sz="1100" dirty="0"/>
              <a:t>：</a:t>
            </a:r>
          </a:p>
          <a:p>
            <a:pPr marL="742950" lvl="1" indent="-285750">
              <a:buFont typeface="Arial" panose="020B0604020202020204" pitchFamily="34" charset="0"/>
              <a:buChar char="•"/>
            </a:pPr>
            <a:r>
              <a:rPr lang="zh-TW" altLang="en-US" sz="1100" dirty="0"/>
              <a:t>夾雜半形「</a:t>
            </a:r>
            <a:r>
              <a:rPr lang="en-US" altLang="zh-TW" sz="1100" dirty="0"/>
              <a:t>, .</a:t>
            </a:r>
            <a:r>
              <a:rPr lang="zh-TW" altLang="en-US" sz="1100" dirty="0"/>
              <a:t>」與陸用詞（如「數據」「文本」），且現身簡化字「</a:t>
            </a:r>
            <a:r>
              <a:rPr lang="zh-TW" altLang="en-US" sz="1100" b="1" dirty="0"/>
              <a:t>假设</a:t>
            </a:r>
            <a:r>
              <a:rPr lang="zh-TW" altLang="en-US" sz="1100" dirty="0"/>
              <a:t>」，正式度明顯不足。</a:t>
            </a:r>
          </a:p>
          <a:p>
            <a:pPr marL="742950" lvl="1" indent="-285750">
              <a:buFont typeface="Arial" panose="020B0604020202020204" pitchFamily="34" charset="0"/>
              <a:buChar char="•"/>
            </a:pPr>
            <a:r>
              <a:rPr lang="zh-TW" altLang="en-US" sz="1100" dirty="0"/>
              <a:t>多處直譯腔與語序不順，如「</a:t>
            </a:r>
            <a:r>
              <a:rPr lang="zh-TW" altLang="en-US" sz="1100" b="1" dirty="0"/>
              <a:t>在近三分之一的先進（</a:t>
            </a:r>
            <a:r>
              <a:rPr lang="en-US" altLang="zh-TW" sz="1100" b="1" dirty="0"/>
              <a:t>SOTA</a:t>
            </a:r>
            <a:r>
              <a:rPr lang="zh-TW" altLang="en-US" sz="1100" b="1" dirty="0"/>
              <a:t>）模型假設中</a:t>
            </a:r>
            <a:r>
              <a:rPr lang="zh-TW" altLang="en-US" sz="1100" dirty="0"/>
              <a:t>」語法失衡。</a:t>
            </a:r>
          </a:p>
          <a:p>
            <a:pPr>
              <a:buFont typeface="Arial" panose="020B0604020202020204" pitchFamily="34" charset="0"/>
              <a:buChar char="•"/>
            </a:pPr>
            <a:r>
              <a:rPr lang="zh-TW" altLang="en-US" sz="1100" b="1" dirty="0"/>
              <a:t>奇異片語</a:t>
            </a:r>
            <a:r>
              <a:rPr lang="zh-TW" altLang="en-US" sz="1100" dirty="0"/>
              <a:t>：</a:t>
            </a:r>
          </a:p>
          <a:p>
            <a:pPr marL="742950" lvl="1" indent="-285750">
              <a:buFont typeface="Arial" panose="020B0604020202020204" pitchFamily="34" charset="0"/>
              <a:buChar char="•"/>
            </a:pPr>
            <a:r>
              <a:rPr lang="zh-TW" altLang="en-US" sz="1100" dirty="0"/>
              <a:t>「</a:t>
            </a:r>
            <a:r>
              <a:rPr lang="zh-TW" altLang="en-US" sz="1100" b="1" dirty="0"/>
              <a:t>一握手的快速說法</a:t>
            </a:r>
            <a:r>
              <a:rPr lang="zh-TW" altLang="en-US" sz="1100" dirty="0"/>
              <a:t>」難以理解，原文為 </a:t>
            </a:r>
            <a:r>
              <a:rPr lang="en-US" altLang="zh-TW" sz="1100" i="1" dirty="0"/>
              <a:t>a handful of prompt paraphrases</a:t>
            </a:r>
            <a:r>
              <a:rPr lang="zh-TW" altLang="en-US" sz="1100" dirty="0"/>
              <a:t>；宜作「</a:t>
            </a:r>
            <a:r>
              <a:rPr lang="zh-TW" altLang="en-US" sz="1100" b="1" dirty="0"/>
              <a:t>少量提示語改寫</a:t>
            </a:r>
            <a:r>
              <a:rPr lang="zh-TW" altLang="en-US" sz="1100" dirty="0"/>
              <a:t>」。</a:t>
            </a:r>
          </a:p>
        </p:txBody>
      </p:sp>
    </p:spTree>
    <p:extLst>
      <p:ext uri="{BB962C8B-B14F-4D97-AF65-F5344CB8AC3E}">
        <p14:creationId xmlns:p14="http://schemas.microsoft.com/office/powerpoint/2010/main" val="2591260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25231C-5B91-4897-AAE5-CCABEC056BC9}"/>
              </a:ext>
            </a:extLst>
          </p:cNvPr>
          <p:cNvSpPr>
            <a:spLocks noGrp="1"/>
          </p:cNvSpPr>
          <p:nvPr>
            <p:ph type="title"/>
          </p:nvPr>
        </p:nvSpPr>
        <p:spPr/>
        <p:txBody>
          <a:bodyPr>
            <a:normAutofit/>
          </a:bodyPr>
          <a:lstStyle/>
          <a:p>
            <a:r>
              <a:rPr lang="en-US" altLang="zh-TW" sz="3600" dirty="0"/>
              <a:t>NLLB</a:t>
            </a:r>
            <a:r>
              <a:rPr lang="zh-TW" altLang="en-US" sz="3600" dirty="0"/>
              <a:t>（總評：瑕疵多、需重度後編輯）</a:t>
            </a:r>
          </a:p>
        </p:txBody>
      </p:sp>
      <p:sp>
        <p:nvSpPr>
          <p:cNvPr id="3" name="內容版面配置區 2">
            <a:extLst>
              <a:ext uri="{FF2B5EF4-FFF2-40B4-BE49-F238E27FC236}">
                <a16:creationId xmlns:a16="http://schemas.microsoft.com/office/drawing/2014/main" id="{EAE45711-DB6F-4EBF-B4D0-E061450B0E04}"/>
              </a:ext>
            </a:extLst>
          </p:cNvPr>
          <p:cNvSpPr>
            <a:spLocks noGrp="1"/>
          </p:cNvSpPr>
          <p:nvPr>
            <p:ph idx="1"/>
          </p:nvPr>
        </p:nvSpPr>
        <p:spPr/>
        <p:txBody>
          <a:bodyPr>
            <a:normAutofit/>
          </a:bodyPr>
          <a:lstStyle/>
          <a:p>
            <a:r>
              <a:rPr lang="zh-TW" altLang="en-US" sz="1800" b="1" dirty="0"/>
              <a:t>亮點</a:t>
            </a:r>
            <a:endParaRPr lang="zh-TW" altLang="en-US" sz="1800" dirty="0"/>
          </a:p>
          <a:p>
            <a:pPr lvl="1">
              <a:buFont typeface="Arial" panose="020B0604020202020204" pitchFamily="34" charset="0"/>
              <a:buChar char="•"/>
            </a:pPr>
            <a:r>
              <a:rPr lang="zh-TW" altLang="en-US" sz="1400" dirty="0"/>
              <a:t>關鍵數字大致保留（</a:t>
            </a:r>
            <a:r>
              <a:rPr lang="en-US" altLang="zh-TW" sz="1400" dirty="0"/>
              <a:t>18</a:t>
            </a:r>
            <a:r>
              <a:rPr lang="zh-TW" altLang="en-US" sz="1400" dirty="0"/>
              <a:t>／</a:t>
            </a:r>
            <a:r>
              <a:rPr lang="en-US" altLang="zh-TW" sz="1400" dirty="0"/>
              <a:t>21</a:t>
            </a:r>
            <a:r>
              <a:rPr lang="zh-TW" altLang="en-US" sz="1400" dirty="0"/>
              <a:t>／</a:t>
            </a:r>
            <a:r>
              <a:rPr lang="en-US" altLang="zh-TW" sz="1400" dirty="0"/>
              <a:t>37</a:t>
            </a:r>
            <a:r>
              <a:rPr lang="zh-TW" altLang="en-US" sz="1400" dirty="0"/>
              <a:t>、</a:t>
            </a:r>
            <a:r>
              <a:rPr lang="en-US" altLang="zh-TW" sz="1400" dirty="0"/>
              <a:t>1,300</a:t>
            </a:r>
            <a:r>
              <a:rPr lang="zh-TW" altLang="en-US" sz="1400" dirty="0"/>
              <a:t>萬、</a:t>
            </a:r>
            <a:r>
              <a:rPr lang="en-US" altLang="zh-TW" sz="1400" dirty="0"/>
              <a:t>2,361</a:t>
            </a:r>
            <a:r>
              <a:rPr lang="zh-TW" altLang="en-US" sz="1400" dirty="0"/>
              <a:t>），篇章結構尚可追蹤。</a:t>
            </a:r>
          </a:p>
          <a:p>
            <a:r>
              <a:rPr lang="zh-TW" altLang="en-US" sz="1800" b="1" dirty="0"/>
              <a:t>建議修正</a:t>
            </a:r>
            <a:endParaRPr lang="zh-TW" altLang="en-US" sz="1800" dirty="0"/>
          </a:p>
          <a:p>
            <a:pPr lvl="1">
              <a:buFont typeface="Arial" panose="020B0604020202020204" pitchFamily="34" charset="0"/>
              <a:buChar char="•"/>
            </a:pPr>
            <a:r>
              <a:rPr lang="zh-TW" altLang="en-US" sz="1400" dirty="0"/>
              <a:t>全面統一術語（偽陽性／偽陰性、顯著性閾值、效應量、標註</a:t>
            </a:r>
            <a:r>
              <a:rPr lang="en-US" altLang="zh-TW" sz="1400" dirty="0"/>
              <a:t>/</a:t>
            </a:r>
            <a:r>
              <a:rPr lang="zh-TW" altLang="en-US" sz="1400" dirty="0"/>
              <a:t>註釋、</a:t>
            </a:r>
            <a:r>
              <a:rPr lang="en-US" altLang="zh-TW" sz="1400" dirty="0"/>
              <a:t>SOTA</a:t>
            </a:r>
            <a:r>
              <a:rPr lang="zh-TW" altLang="en-US" sz="1400" dirty="0"/>
              <a:t>、駭入</a:t>
            </a:r>
            <a:r>
              <a:rPr lang="en-US" altLang="zh-TW" sz="1400" dirty="0"/>
              <a:t>/</a:t>
            </a:r>
            <a:r>
              <a:rPr lang="zh-TW" altLang="en-US" sz="1400" dirty="0"/>
              <a:t>操弄）。</a:t>
            </a:r>
          </a:p>
          <a:p>
            <a:pPr lvl="1">
              <a:buFont typeface="Arial" panose="020B0604020202020204" pitchFamily="34" charset="0"/>
              <a:buChar char="•"/>
            </a:pPr>
            <a:r>
              <a:rPr lang="zh-TW" altLang="en-US" sz="1400" dirty="0"/>
              <a:t>調整為正式書面華語句式，改用全形標點，刪除簡化字與口語直譯。</a:t>
            </a:r>
          </a:p>
          <a:p>
            <a:pPr lvl="1">
              <a:buFont typeface="Arial" panose="020B0604020202020204" pitchFamily="34" charset="0"/>
              <a:buChar char="•"/>
            </a:pPr>
            <a:r>
              <a:rPr lang="zh-TW" altLang="en-US" sz="1400" dirty="0"/>
              <a:t>對 </a:t>
            </a:r>
            <a:r>
              <a:rPr lang="en-US" altLang="zh-TW" sz="1400" i="1" dirty="0"/>
              <a:t>trade-off</a:t>
            </a:r>
            <a:r>
              <a:rPr lang="zh-TW" altLang="en-US" sz="1400" dirty="0"/>
              <a:t>、</a:t>
            </a:r>
            <a:r>
              <a:rPr lang="en-US" altLang="zh-TW" sz="1400" i="1" dirty="0"/>
              <a:t>near significance thresholds</a:t>
            </a:r>
            <a:r>
              <a:rPr lang="zh-TW" altLang="en-US" sz="1400" dirty="0"/>
              <a:t> 等關鍵表述進行意義導向翻譯。</a:t>
            </a:r>
            <a:endParaRPr lang="en-US" altLang="zh-TW" sz="1400" dirty="0"/>
          </a:p>
          <a:p>
            <a:r>
              <a:rPr lang="zh-TW" altLang="en-US" sz="1800" b="1" dirty="0"/>
              <a:t>分項</a:t>
            </a:r>
            <a:endParaRPr lang="zh-TW" altLang="en-US" sz="1800" dirty="0"/>
          </a:p>
          <a:p>
            <a:pPr lvl="1">
              <a:buFont typeface="Arial" panose="020B0604020202020204" pitchFamily="34" charset="0"/>
              <a:buChar char="•"/>
            </a:pPr>
            <a:r>
              <a:rPr lang="zh-TW" altLang="en-US" sz="1400" dirty="0"/>
              <a:t>忠實度 </a:t>
            </a:r>
            <a:r>
              <a:rPr lang="en-US" altLang="zh-TW" sz="1400" dirty="0"/>
              <a:t>24/40</a:t>
            </a:r>
            <a:r>
              <a:rPr lang="zh-TW" altLang="en-US" sz="1400" dirty="0"/>
              <a:t>｜流暢度 </a:t>
            </a:r>
            <a:r>
              <a:rPr lang="en-US" altLang="zh-TW" sz="1400" dirty="0"/>
              <a:t>12/25</a:t>
            </a:r>
            <a:r>
              <a:rPr lang="zh-TW" altLang="en-US" sz="1400" dirty="0"/>
              <a:t>｜術語 </a:t>
            </a:r>
            <a:r>
              <a:rPr lang="en-US" altLang="zh-TW" sz="1400" dirty="0"/>
              <a:t>6/15</a:t>
            </a:r>
            <a:r>
              <a:rPr lang="zh-TW" altLang="en-US" sz="1400" dirty="0"/>
              <a:t>｜數值 </a:t>
            </a:r>
            <a:r>
              <a:rPr lang="en-US" altLang="zh-TW" sz="1400" dirty="0"/>
              <a:t>13/15</a:t>
            </a:r>
            <a:r>
              <a:rPr lang="zh-TW" altLang="en-US" sz="1400" dirty="0"/>
              <a:t>｜格式 </a:t>
            </a:r>
            <a:r>
              <a:rPr lang="en-US" altLang="zh-TW" sz="1400" dirty="0"/>
              <a:t>2/5 → </a:t>
            </a:r>
            <a:r>
              <a:rPr lang="zh-TW" altLang="en-US" sz="1400" b="1" dirty="0"/>
              <a:t>總分 </a:t>
            </a:r>
            <a:r>
              <a:rPr lang="en-US" altLang="zh-TW" sz="1400" b="1" dirty="0"/>
              <a:t>57/100</a:t>
            </a:r>
            <a:endParaRPr lang="zh-TW" altLang="en-US" sz="1400" dirty="0"/>
          </a:p>
          <a:p>
            <a:pPr>
              <a:buFont typeface="Arial" panose="020B0604020202020204" pitchFamily="34" charset="0"/>
              <a:buChar char="•"/>
            </a:pPr>
            <a:endParaRPr lang="zh-TW" altLang="en-US" sz="1800" dirty="0"/>
          </a:p>
          <a:p>
            <a:endParaRPr lang="zh-TW" altLang="en-US" sz="1800" dirty="0"/>
          </a:p>
        </p:txBody>
      </p:sp>
    </p:spTree>
    <p:extLst>
      <p:ext uri="{BB962C8B-B14F-4D97-AF65-F5344CB8AC3E}">
        <p14:creationId xmlns:p14="http://schemas.microsoft.com/office/powerpoint/2010/main" val="3746540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EEDC27-2EEE-455E-8D64-DA457DA77A97}"/>
              </a:ext>
            </a:extLst>
          </p:cNvPr>
          <p:cNvSpPr>
            <a:spLocks noGrp="1"/>
          </p:cNvSpPr>
          <p:nvPr>
            <p:ph type="title"/>
          </p:nvPr>
        </p:nvSpPr>
        <p:spPr/>
        <p:txBody>
          <a:bodyPr/>
          <a:lstStyle/>
          <a:p>
            <a:r>
              <a:rPr lang="zh-TW" altLang="en-US" dirty="0"/>
              <a:t>使用</a:t>
            </a:r>
            <a:r>
              <a:rPr lang="en-US" altLang="zh-TW" dirty="0" err="1"/>
              <a:t>DeepL</a:t>
            </a:r>
            <a:r>
              <a:rPr lang="zh-TW" altLang="en-US" dirty="0"/>
              <a:t>翻譯</a:t>
            </a:r>
          </a:p>
        </p:txBody>
      </p:sp>
      <p:pic>
        <p:nvPicPr>
          <p:cNvPr id="5" name="內容版面配置區 4">
            <a:extLst>
              <a:ext uri="{FF2B5EF4-FFF2-40B4-BE49-F238E27FC236}">
                <a16:creationId xmlns:a16="http://schemas.microsoft.com/office/drawing/2014/main" id="{14661D7A-89BC-4A0D-9FDC-4F92E5AC5335}"/>
              </a:ext>
            </a:extLst>
          </p:cNvPr>
          <p:cNvPicPr>
            <a:picLocks noGrp="1" noChangeAspect="1"/>
          </p:cNvPicPr>
          <p:nvPr>
            <p:ph idx="1"/>
          </p:nvPr>
        </p:nvPicPr>
        <p:blipFill>
          <a:blip r:embed="rId2"/>
          <a:stretch>
            <a:fillRect/>
          </a:stretch>
        </p:blipFill>
        <p:spPr>
          <a:xfrm>
            <a:off x="1301457" y="3253168"/>
            <a:ext cx="1818471" cy="1408370"/>
          </a:xfrm>
        </p:spPr>
      </p:pic>
      <p:sp>
        <p:nvSpPr>
          <p:cNvPr id="6" name="矩形 5">
            <a:extLst>
              <a:ext uri="{FF2B5EF4-FFF2-40B4-BE49-F238E27FC236}">
                <a16:creationId xmlns:a16="http://schemas.microsoft.com/office/drawing/2014/main" id="{CE6B862E-34FA-4EAC-856A-AE506688B257}"/>
              </a:ext>
            </a:extLst>
          </p:cNvPr>
          <p:cNvSpPr/>
          <p:nvPr/>
        </p:nvSpPr>
        <p:spPr>
          <a:xfrm>
            <a:off x="2210692" y="3945253"/>
            <a:ext cx="909236" cy="1301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F3F75373-EAFB-4895-9A38-0E5CBDB5958B}"/>
              </a:ext>
            </a:extLst>
          </p:cNvPr>
          <p:cNvPicPr>
            <a:picLocks noChangeAspect="1"/>
          </p:cNvPicPr>
          <p:nvPr/>
        </p:nvPicPr>
        <p:blipFill>
          <a:blip r:embed="rId3"/>
          <a:stretch>
            <a:fillRect/>
          </a:stretch>
        </p:blipFill>
        <p:spPr>
          <a:xfrm>
            <a:off x="4416680" y="2689334"/>
            <a:ext cx="2808015" cy="3155514"/>
          </a:xfrm>
          <a:prstGeom prst="rect">
            <a:avLst/>
          </a:prstGeom>
        </p:spPr>
      </p:pic>
      <p:pic>
        <p:nvPicPr>
          <p:cNvPr id="10" name="圖片 9">
            <a:extLst>
              <a:ext uri="{FF2B5EF4-FFF2-40B4-BE49-F238E27FC236}">
                <a16:creationId xmlns:a16="http://schemas.microsoft.com/office/drawing/2014/main" id="{D618315D-55F0-49DD-8C32-B21752D509DA}"/>
              </a:ext>
            </a:extLst>
          </p:cNvPr>
          <p:cNvPicPr>
            <a:picLocks noChangeAspect="1"/>
          </p:cNvPicPr>
          <p:nvPr/>
        </p:nvPicPr>
        <p:blipFill>
          <a:blip r:embed="rId4"/>
          <a:stretch>
            <a:fillRect/>
          </a:stretch>
        </p:blipFill>
        <p:spPr>
          <a:xfrm>
            <a:off x="8195368" y="2659701"/>
            <a:ext cx="2861381" cy="3214779"/>
          </a:xfrm>
          <a:prstGeom prst="rect">
            <a:avLst/>
          </a:prstGeom>
        </p:spPr>
      </p:pic>
      <p:sp>
        <p:nvSpPr>
          <p:cNvPr id="11" name="箭號: 向右 10">
            <a:extLst>
              <a:ext uri="{FF2B5EF4-FFF2-40B4-BE49-F238E27FC236}">
                <a16:creationId xmlns:a16="http://schemas.microsoft.com/office/drawing/2014/main" id="{5590155E-9587-41BB-AD11-81BBB7052365}"/>
              </a:ext>
            </a:extLst>
          </p:cNvPr>
          <p:cNvSpPr/>
          <p:nvPr/>
        </p:nvSpPr>
        <p:spPr>
          <a:xfrm>
            <a:off x="3414887" y="3710597"/>
            <a:ext cx="799333" cy="304296"/>
          </a:xfrm>
          <a:prstGeom prst="rightArrow">
            <a:avLst>
              <a:gd name="adj1" fmla="val 50000"/>
              <a:gd name="adj2" fmla="val 9563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8D26A310-CAE9-45B4-B246-6A2D554A4ABB}"/>
              </a:ext>
            </a:extLst>
          </p:cNvPr>
          <p:cNvSpPr/>
          <p:nvPr/>
        </p:nvSpPr>
        <p:spPr>
          <a:xfrm>
            <a:off x="7310365" y="3854035"/>
            <a:ext cx="799333" cy="304296"/>
          </a:xfrm>
          <a:prstGeom prst="rightArrow">
            <a:avLst>
              <a:gd name="adj1" fmla="val 50000"/>
              <a:gd name="adj2" fmla="val 9563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66841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F6F944-AFE7-46F4-ACF9-38C7BA663AEE}"/>
              </a:ext>
            </a:extLst>
          </p:cNvPr>
          <p:cNvSpPr>
            <a:spLocks noGrp="1"/>
          </p:cNvSpPr>
          <p:nvPr>
            <p:ph type="title"/>
          </p:nvPr>
        </p:nvSpPr>
        <p:spPr/>
        <p:txBody>
          <a:bodyPr/>
          <a:lstStyle/>
          <a:p>
            <a:r>
              <a:rPr lang="zh-TW" altLang="en-US" dirty="0"/>
              <a:t>使用</a:t>
            </a:r>
            <a:r>
              <a:rPr lang="en-US" altLang="zh-TW" dirty="0" err="1"/>
              <a:t>DeepL</a:t>
            </a:r>
            <a:r>
              <a:rPr lang="zh-TW" altLang="en-US" dirty="0"/>
              <a:t>翻譯結果</a:t>
            </a:r>
            <a:r>
              <a:rPr lang="en-US" altLang="zh-TW" dirty="0"/>
              <a:t>(</a:t>
            </a:r>
            <a:r>
              <a:rPr lang="zh-TW" altLang="en-US" dirty="0"/>
              <a:t>中文</a:t>
            </a:r>
            <a:r>
              <a:rPr lang="en-US" altLang="zh-TW" dirty="0"/>
              <a:t>)</a:t>
            </a:r>
            <a:endParaRPr lang="zh-TW" altLang="en-US" dirty="0"/>
          </a:p>
        </p:txBody>
      </p:sp>
      <p:sp>
        <p:nvSpPr>
          <p:cNvPr id="3" name="內容版面配置區 2">
            <a:extLst>
              <a:ext uri="{FF2B5EF4-FFF2-40B4-BE49-F238E27FC236}">
                <a16:creationId xmlns:a16="http://schemas.microsoft.com/office/drawing/2014/main" id="{DB04155A-2C6A-4843-ACB3-EB58AC5444B8}"/>
              </a:ext>
            </a:extLst>
          </p:cNvPr>
          <p:cNvSpPr>
            <a:spLocks noGrp="1"/>
          </p:cNvSpPr>
          <p:nvPr>
            <p:ph idx="1"/>
          </p:nvPr>
        </p:nvSpPr>
        <p:spPr/>
        <p:txBody>
          <a:bodyPr>
            <a:noAutofit/>
          </a:bodyPr>
          <a:lstStyle/>
          <a:p>
            <a:pPr marL="0" indent="0">
              <a:buNone/>
            </a:pPr>
            <a:r>
              <a:rPr lang="zh-TW" altLang="en-US" sz="1200" dirty="0">
                <a:effectLst/>
                <a:latin typeface="標楷體" panose="03000509000000000000" pitchFamily="65" charset="-120"/>
                <a:ea typeface="標楷體" panose="03000509000000000000" pitchFamily="65" charset="-120"/>
              </a:rPr>
              <a:t>大型語言模型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可將資料註釋與文字分析等勞力密集的工作自動化，因此正快速地改變社會科學研究。然而，</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的輸出結果會因研究人員的實作選擇 </a:t>
            </a:r>
            <a:r>
              <a:rPr lang="en-US" altLang="zh-TW" sz="1200" dirty="0">
                <a:effectLst/>
                <a:latin typeface="標楷體" panose="03000509000000000000" pitchFamily="65" charset="-120"/>
                <a:ea typeface="標楷體" panose="03000509000000000000" pitchFamily="65" charset="-120"/>
              </a:rPr>
              <a:t>(</a:t>
            </a:r>
            <a:r>
              <a:rPr lang="zh-TW" altLang="en-US" sz="1200" dirty="0">
                <a:effectLst/>
                <a:latin typeface="標楷體" panose="03000509000000000000" pitchFamily="65" charset="-120"/>
                <a:ea typeface="標楷體" panose="03000509000000000000" pitchFamily="65" charset="-120"/>
              </a:rPr>
              <a:t>例如模型選擇、提示策略或溫度設定</a:t>
            </a:r>
            <a:r>
              <a:rPr lang="en-US" altLang="zh-TW" sz="1200" dirty="0">
                <a:effectLst/>
                <a:latin typeface="標楷體" panose="03000509000000000000" pitchFamily="65" charset="-120"/>
                <a:ea typeface="標楷體" panose="03000509000000000000" pitchFamily="65" charset="-120"/>
              </a:rPr>
              <a:t>) </a:t>
            </a:r>
            <a:r>
              <a:rPr lang="zh-TW" altLang="en-US" sz="1200" dirty="0">
                <a:effectLst/>
                <a:latin typeface="標楷體" panose="03000509000000000000" pitchFamily="65" charset="-120"/>
                <a:ea typeface="標楷體" panose="03000509000000000000" pitchFamily="65" charset="-120"/>
              </a:rPr>
              <a:t>而有顯著的差異。</a:t>
            </a:r>
            <a:r>
              <a:rPr lang="zh-TW" altLang="en-US" sz="1200" dirty="0">
                <a:solidFill>
                  <a:srgbClr val="FF0000"/>
                </a:solidFill>
                <a:effectLst/>
                <a:latin typeface="標楷體" panose="03000509000000000000" pitchFamily="65" charset="-120"/>
                <a:ea typeface="標楷體" panose="03000509000000000000" pitchFamily="65" charset="-120"/>
              </a:rPr>
              <a:t>這種變化可能會引入系統性偏差和隨機錯誤，傳播到下游分析中，造成 </a:t>
            </a:r>
            <a:r>
              <a:rPr lang="en-US" altLang="zh-TW" sz="1200" dirty="0">
                <a:solidFill>
                  <a:srgbClr val="FF0000"/>
                </a:solidFill>
                <a:effectLst/>
                <a:latin typeface="標楷體" panose="03000509000000000000" pitchFamily="65" charset="-120"/>
                <a:ea typeface="標楷體" panose="03000509000000000000" pitchFamily="65" charset="-120"/>
              </a:rPr>
              <a:t>I </a:t>
            </a:r>
            <a:r>
              <a:rPr lang="zh-TW" altLang="en-US" sz="1200" dirty="0">
                <a:solidFill>
                  <a:srgbClr val="FF0000"/>
                </a:solidFill>
                <a:effectLst/>
                <a:latin typeface="標楷體" panose="03000509000000000000" pitchFamily="65" charset="-120"/>
                <a:ea typeface="標楷體" panose="03000509000000000000" pitchFamily="65" charset="-120"/>
              </a:rPr>
              <a:t>類（假正）、</a:t>
            </a:r>
            <a:r>
              <a:rPr lang="en-US" altLang="zh-TW" sz="1200" dirty="0">
                <a:solidFill>
                  <a:srgbClr val="FF0000"/>
                </a:solidFill>
                <a:effectLst/>
                <a:latin typeface="標楷體" panose="03000509000000000000" pitchFamily="65" charset="-120"/>
                <a:ea typeface="標楷體" panose="03000509000000000000" pitchFamily="65" charset="-120"/>
              </a:rPr>
              <a:t>II </a:t>
            </a:r>
            <a:r>
              <a:rPr lang="zh-TW" altLang="en-US" sz="1200" dirty="0">
                <a:solidFill>
                  <a:srgbClr val="FF0000"/>
                </a:solidFill>
                <a:effectLst/>
                <a:latin typeface="標楷體" panose="03000509000000000000" pitchFamily="65" charset="-120"/>
                <a:ea typeface="標楷體" panose="03000509000000000000" pitchFamily="65" charset="-120"/>
              </a:rPr>
              <a:t>類（假負）、</a:t>
            </a:r>
            <a:r>
              <a:rPr lang="en-US" altLang="zh-TW" sz="1200" dirty="0">
                <a:solidFill>
                  <a:srgbClr val="FF0000"/>
                </a:solidFill>
                <a:effectLst/>
                <a:latin typeface="標楷體" panose="03000509000000000000" pitchFamily="65" charset="-120"/>
                <a:ea typeface="標楷體" panose="03000509000000000000" pitchFamily="65" charset="-120"/>
              </a:rPr>
              <a:t>S </a:t>
            </a:r>
            <a:r>
              <a:rPr lang="zh-TW" altLang="en-US" sz="1200" dirty="0">
                <a:solidFill>
                  <a:srgbClr val="FF0000"/>
                </a:solidFill>
                <a:effectLst/>
                <a:latin typeface="標楷體" panose="03000509000000000000" pitchFamily="65" charset="-120"/>
                <a:ea typeface="標楷體" panose="03000509000000000000" pitchFamily="65" charset="-120"/>
              </a:rPr>
              <a:t>類（顯著效果的錯誤符號）或 </a:t>
            </a:r>
            <a:r>
              <a:rPr lang="en-US" altLang="zh-TW" sz="1200" dirty="0">
                <a:solidFill>
                  <a:srgbClr val="FF0000"/>
                </a:solidFill>
                <a:effectLst/>
                <a:latin typeface="標楷體" panose="03000509000000000000" pitchFamily="65" charset="-120"/>
                <a:ea typeface="標楷體" panose="03000509000000000000" pitchFamily="65" charset="-120"/>
              </a:rPr>
              <a:t>M </a:t>
            </a:r>
            <a:r>
              <a:rPr lang="zh-TW" altLang="en-US" sz="1200" dirty="0">
                <a:solidFill>
                  <a:srgbClr val="FF0000"/>
                </a:solidFill>
                <a:effectLst/>
                <a:latin typeface="標楷體" panose="03000509000000000000" pitchFamily="65" charset="-120"/>
                <a:ea typeface="標楷體" panose="03000509000000000000" pitchFamily="65" charset="-120"/>
              </a:rPr>
              <a:t>類（效果正確但誇大）錯誤</a:t>
            </a:r>
            <a:r>
              <a:rPr lang="zh-TW" altLang="en-US" sz="1200" dirty="0">
                <a:effectLst/>
                <a:latin typeface="標楷體" panose="03000509000000000000" pitchFamily="65" charset="-120"/>
                <a:ea typeface="標楷體" panose="03000509000000000000" pitchFamily="65" charset="-120"/>
              </a:rPr>
              <a:t>。我們稱之為 *</a:t>
            </a:r>
            <a:r>
              <a:rPr lang="en-US" altLang="zh-TW" sz="1200" dirty="0">
                <a:effectLst/>
                <a:latin typeface="標楷體" panose="03000509000000000000" pitchFamily="65" charset="-120"/>
                <a:ea typeface="標楷體" panose="03000509000000000000" pitchFamily="65" charset="-120"/>
              </a:rPr>
              <a:t>LLM hacking*</a:t>
            </a:r>
            <a:r>
              <a:rPr lang="zh-TW" altLang="en-US" sz="1200" dirty="0">
                <a:effectLst/>
                <a:latin typeface="標楷體" panose="03000509000000000000" pitchFamily="65" charset="-120"/>
                <a:ea typeface="標楷體" panose="03000509000000000000" pitchFamily="65" charset="-120"/>
              </a:rPr>
              <a:t>。</a:t>
            </a:r>
            <a:endParaRPr lang="en-US" altLang="zh-TW" sz="1200" dirty="0">
              <a:effectLst/>
              <a:latin typeface="標楷體" panose="03000509000000000000" pitchFamily="65" charset="-120"/>
              <a:ea typeface="標楷體" panose="03000509000000000000" pitchFamily="65" charset="-120"/>
            </a:endParaRPr>
          </a:p>
          <a:p>
            <a:pPr marL="0" indent="0">
              <a:buNone/>
            </a:pPr>
            <a:r>
              <a:rPr lang="zh-TW" altLang="en-US" sz="1200" dirty="0">
                <a:effectLst/>
                <a:latin typeface="標楷體" panose="03000509000000000000" pitchFamily="65" charset="-120"/>
                <a:ea typeface="標楷體" panose="03000509000000000000" pitchFamily="65" charset="-120"/>
              </a:rPr>
              <a:t>我們使用 </a:t>
            </a:r>
            <a:r>
              <a:rPr lang="en-US" altLang="zh-TW" sz="1200" dirty="0">
                <a:effectLst/>
                <a:latin typeface="標楷體" panose="03000509000000000000" pitchFamily="65" charset="-120"/>
                <a:ea typeface="標楷體" panose="03000509000000000000" pitchFamily="65" charset="-120"/>
              </a:rPr>
              <a:t>18 </a:t>
            </a:r>
            <a:r>
              <a:rPr lang="zh-TW" altLang="en-US" sz="1200" dirty="0">
                <a:effectLst/>
                <a:latin typeface="標楷體" panose="03000509000000000000" pitchFamily="65" charset="-120"/>
                <a:ea typeface="標楷體" panose="03000509000000000000" pitchFamily="65" charset="-120"/>
              </a:rPr>
              <a:t>種不同的模型，複製了 </a:t>
            </a:r>
            <a:r>
              <a:rPr lang="en-US" altLang="zh-TW" sz="1200" dirty="0">
                <a:effectLst/>
                <a:latin typeface="標楷體" panose="03000509000000000000" pitchFamily="65" charset="-120"/>
                <a:ea typeface="標楷體" panose="03000509000000000000" pitchFamily="65" charset="-120"/>
              </a:rPr>
              <a:t>21 </a:t>
            </a:r>
            <a:r>
              <a:rPr lang="zh-TW" altLang="en-US" sz="1200" dirty="0">
                <a:effectLst/>
                <a:latin typeface="標楷體" panose="03000509000000000000" pitchFamily="65" charset="-120"/>
                <a:ea typeface="標楷體" panose="03000509000000000000" pitchFamily="65" charset="-120"/>
              </a:rPr>
              <a:t>項已發表的社會科學研究中的 </a:t>
            </a:r>
            <a:r>
              <a:rPr lang="en-US" altLang="zh-TW" sz="1200" dirty="0">
                <a:effectLst/>
                <a:latin typeface="標楷體" panose="03000509000000000000" pitchFamily="65" charset="-120"/>
                <a:ea typeface="標楷體" panose="03000509000000000000" pitchFamily="65" charset="-120"/>
              </a:rPr>
              <a:t>37 </a:t>
            </a:r>
            <a:r>
              <a:rPr lang="zh-TW" altLang="en-US" sz="1200" dirty="0">
                <a:effectLst/>
                <a:latin typeface="標楷體" panose="03000509000000000000" pitchFamily="65" charset="-120"/>
                <a:ea typeface="標楷體" panose="03000509000000000000" pitchFamily="65" charset="-120"/>
              </a:rPr>
              <a:t>項資料註釋工作，</a:t>
            </a:r>
            <a:r>
              <a:rPr lang="zh-TW" altLang="en-US" sz="1200" dirty="0">
                <a:solidFill>
                  <a:schemeClr val="tx1"/>
                </a:solidFill>
                <a:effectLst/>
                <a:latin typeface="標楷體" panose="03000509000000000000" pitchFamily="65" charset="-120"/>
                <a:ea typeface="標楷體" panose="03000509000000000000" pitchFamily="65" charset="-120"/>
              </a:rPr>
              <a:t>以量化 </a:t>
            </a:r>
            <a:r>
              <a:rPr lang="en-US" altLang="zh-TW" sz="1200" dirty="0">
                <a:solidFill>
                  <a:schemeClr val="tx1"/>
                </a:solidFill>
                <a:effectLst/>
                <a:latin typeface="標楷體" panose="03000509000000000000" pitchFamily="65" charset="-120"/>
                <a:ea typeface="標楷體" panose="03000509000000000000" pitchFamily="65" charset="-120"/>
              </a:rPr>
              <a:t>LLM </a:t>
            </a:r>
            <a:r>
              <a:rPr lang="zh-TW" altLang="en-US" sz="1200" dirty="0">
                <a:solidFill>
                  <a:schemeClr val="tx1"/>
                </a:solidFill>
                <a:effectLst/>
                <a:latin typeface="標楷體" panose="03000509000000000000" pitchFamily="65" charset="-120"/>
                <a:ea typeface="標楷體" panose="03000509000000000000" pitchFamily="65" charset="-120"/>
              </a:rPr>
              <a:t>入侵的風險</a:t>
            </a:r>
            <a:r>
              <a:rPr lang="zh-TW" altLang="en-US" sz="1200" dirty="0">
                <a:effectLst/>
                <a:latin typeface="標楷體" panose="03000509000000000000" pitchFamily="65" charset="-120"/>
                <a:ea typeface="標楷體" panose="03000509000000000000" pitchFamily="65" charset="-120"/>
              </a:rPr>
              <a:t>。我們分析了 </a:t>
            </a:r>
            <a:r>
              <a:rPr lang="en-US" altLang="zh-TW" sz="1200" dirty="0">
                <a:effectLst/>
                <a:latin typeface="標楷體" panose="03000509000000000000" pitchFamily="65" charset="-120"/>
                <a:ea typeface="標楷體" panose="03000509000000000000" pitchFamily="65" charset="-120"/>
              </a:rPr>
              <a:t>1,300 </a:t>
            </a:r>
            <a:r>
              <a:rPr lang="zh-TW" altLang="en-US" sz="1200" dirty="0">
                <a:effectLst/>
                <a:latin typeface="標楷體" panose="03000509000000000000" pitchFamily="65" charset="-120"/>
                <a:ea typeface="標楷體" panose="03000509000000000000" pitchFamily="65" charset="-120"/>
              </a:rPr>
              <a:t>萬個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標籤，測試了 </a:t>
            </a:r>
            <a:r>
              <a:rPr lang="en-US" altLang="zh-TW" sz="1200" dirty="0">
                <a:effectLst/>
                <a:latin typeface="標楷體" panose="03000509000000000000" pitchFamily="65" charset="-120"/>
                <a:ea typeface="標楷體" panose="03000509000000000000" pitchFamily="65" charset="-120"/>
              </a:rPr>
              <a:t>2,361 </a:t>
            </a:r>
            <a:r>
              <a:rPr lang="zh-TW" altLang="en-US" sz="1200" dirty="0">
                <a:effectLst/>
                <a:latin typeface="標楷體" panose="03000509000000000000" pitchFamily="65" charset="-120"/>
                <a:ea typeface="標楷體" panose="03000509000000000000" pitchFamily="65" charset="-120"/>
              </a:rPr>
              <a:t>個現實的假設，以衡量研究人員的合理選擇如何影響統計結論。對於最先進的 </a:t>
            </a:r>
            <a:r>
              <a:rPr lang="en-US" altLang="zh-TW" sz="1200" dirty="0">
                <a:effectLst/>
                <a:latin typeface="標楷體" panose="03000509000000000000" pitchFamily="65" charset="-120"/>
                <a:ea typeface="標楷體" panose="03000509000000000000" pitchFamily="65" charset="-120"/>
              </a:rPr>
              <a:t>(SOTA) </a:t>
            </a:r>
            <a:r>
              <a:rPr lang="zh-TW" altLang="en-US" sz="1200" dirty="0">
                <a:effectLst/>
                <a:latin typeface="標楷體" panose="03000509000000000000" pitchFamily="65" charset="-120"/>
                <a:ea typeface="標楷體" panose="03000509000000000000" pitchFamily="65" charset="-120"/>
              </a:rPr>
              <a:t>模型，我們發現約有三分之一的假設是基於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註解的資料而得出不正確的結論；對於小語言模型，則有一半的假設是基於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註解的資料而得出不正確的結論。雖然我們的研究結果顯示，較高的任務表現和較好的一般模型能力可降低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入侵風險，但即使是高度精確的模型也無法完全消除這種風險。</a:t>
            </a:r>
            <a:r>
              <a:rPr lang="en-US" altLang="zh-TW" sz="1200" dirty="0">
                <a:effectLst/>
                <a:latin typeface="標楷體" panose="03000509000000000000" pitchFamily="65" charset="-120"/>
                <a:ea typeface="標楷體" panose="03000509000000000000" pitchFamily="65" charset="-120"/>
              </a:rPr>
              <a:t>LLM hacking </a:t>
            </a:r>
            <a:r>
              <a:rPr lang="zh-TW" altLang="en-US" sz="1200" dirty="0">
                <a:effectLst/>
                <a:latin typeface="標楷體" panose="03000509000000000000" pitchFamily="65" charset="-120"/>
                <a:ea typeface="標楷體" panose="03000509000000000000" pitchFamily="65" charset="-120"/>
              </a:rPr>
              <a:t>的風險會隨著效應大小的增加而降低，這表示在顯著性臨界值附近需要更嚴格的驗證結果。我們對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黑客減緩技術的廣泛分析強調了人為注釋在減少假陽性發現和改進模型選擇方面的重要性。</a:t>
            </a:r>
            <a:r>
              <a:rPr lang="zh-TW" altLang="en-US" sz="1200" dirty="0">
                <a:solidFill>
                  <a:srgbClr val="FF0000"/>
                </a:solidFill>
                <a:effectLst/>
                <a:latin typeface="標楷體" panose="03000509000000000000" pitchFamily="65" charset="-120"/>
                <a:ea typeface="標楷體" panose="03000509000000000000" pitchFamily="65" charset="-120"/>
              </a:rPr>
              <a:t>令人驚訝的是，常見的迴歸估計器修正技術在降低 </a:t>
            </a:r>
            <a:r>
              <a:rPr lang="en-US" altLang="zh-TW" sz="1200" dirty="0">
                <a:solidFill>
                  <a:srgbClr val="FF0000"/>
                </a:solidFill>
                <a:effectLst/>
                <a:latin typeface="標楷體" panose="03000509000000000000" pitchFamily="65" charset="-120"/>
                <a:ea typeface="標楷體" panose="03000509000000000000" pitchFamily="65" charset="-120"/>
              </a:rPr>
              <a:t>LLM </a:t>
            </a:r>
            <a:r>
              <a:rPr lang="zh-TW" altLang="en-US" sz="1200" dirty="0">
                <a:solidFill>
                  <a:srgbClr val="FF0000"/>
                </a:solidFill>
                <a:effectLst/>
                <a:latin typeface="標楷體" panose="03000509000000000000" pitchFamily="65" charset="-120"/>
                <a:ea typeface="標楷體" panose="03000509000000000000" pitchFamily="65" charset="-120"/>
              </a:rPr>
              <a:t>黑客風險方面基本上是無效的，因為它們在 </a:t>
            </a:r>
            <a:r>
              <a:rPr lang="en-US" altLang="zh-TW" sz="1200" dirty="0">
                <a:solidFill>
                  <a:srgbClr val="FF0000"/>
                </a:solidFill>
                <a:effectLst/>
                <a:latin typeface="標楷體" panose="03000509000000000000" pitchFamily="65" charset="-120"/>
                <a:ea typeface="標楷體" panose="03000509000000000000" pitchFamily="65" charset="-120"/>
              </a:rPr>
              <a:t>I </a:t>
            </a:r>
            <a:r>
              <a:rPr lang="zh-TW" altLang="en-US" sz="1200" dirty="0">
                <a:solidFill>
                  <a:srgbClr val="FF0000"/>
                </a:solidFill>
                <a:effectLst/>
                <a:latin typeface="標楷體" panose="03000509000000000000" pitchFamily="65" charset="-120"/>
                <a:ea typeface="標楷體" panose="03000509000000000000" pitchFamily="65" charset="-120"/>
              </a:rPr>
              <a:t>類錯誤和 </a:t>
            </a:r>
            <a:r>
              <a:rPr lang="en-US" altLang="zh-TW" sz="1200" dirty="0">
                <a:solidFill>
                  <a:srgbClr val="FF0000"/>
                </a:solidFill>
                <a:effectLst/>
                <a:latin typeface="標楷體" panose="03000509000000000000" pitchFamily="65" charset="-120"/>
                <a:ea typeface="標楷體" panose="03000509000000000000" pitchFamily="65" charset="-120"/>
              </a:rPr>
              <a:t>II </a:t>
            </a:r>
            <a:r>
              <a:rPr lang="zh-TW" altLang="en-US" sz="1200" dirty="0">
                <a:solidFill>
                  <a:srgbClr val="FF0000"/>
                </a:solidFill>
                <a:effectLst/>
                <a:latin typeface="標楷體" panose="03000509000000000000" pitchFamily="65" charset="-120"/>
                <a:ea typeface="標楷體" panose="03000509000000000000" pitchFamily="65" charset="-120"/>
              </a:rPr>
              <a:t>類錯誤之間進行了嚴重的權衡。</a:t>
            </a:r>
            <a:endParaRPr lang="en-US" altLang="zh-TW" sz="1200" dirty="0">
              <a:solidFill>
                <a:srgbClr val="FF0000"/>
              </a:solidFill>
              <a:effectLst/>
              <a:latin typeface="標楷體" panose="03000509000000000000" pitchFamily="65" charset="-120"/>
              <a:ea typeface="標楷體" panose="03000509000000000000" pitchFamily="65" charset="-120"/>
            </a:endParaRPr>
          </a:p>
          <a:p>
            <a:pPr marL="0" indent="0">
              <a:buNone/>
            </a:pPr>
            <a:r>
              <a:rPr lang="zh-TW" altLang="en-US" sz="1200" dirty="0">
                <a:effectLst/>
                <a:latin typeface="標楷體" panose="03000509000000000000" pitchFamily="65" charset="-120"/>
                <a:ea typeface="標楷體" panose="03000509000000000000" pitchFamily="65" charset="-120"/>
              </a:rPr>
              <a:t>除了意外錯誤之外，我們發現蓄意的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入侵非常簡單，令人難以接受。只需很少的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和少量的提示性轉述，任何事情都可以被表現為具有統計意義。總體而言，我們的發現主張從根本上改變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輔助研究的做法，從將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視為方便的黑盒子註解器，轉變為將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視為需要嚴格驗證的複雜工具。基於我們的發現，我們發表了一份實用建議清單，以限制各種常見任務中意外或刻意的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入侵。</a:t>
            </a:r>
            <a:endParaRPr lang="zh-TW" altLang="en-US" sz="1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02122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26590E-E0CE-44A8-A717-D417CC55BE62}"/>
              </a:ext>
            </a:extLst>
          </p:cNvPr>
          <p:cNvSpPr>
            <a:spLocks noGrp="1"/>
          </p:cNvSpPr>
          <p:nvPr>
            <p:ph type="title"/>
          </p:nvPr>
        </p:nvSpPr>
        <p:spPr/>
        <p:txBody>
          <a:bodyPr>
            <a:noAutofit/>
          </a:bodyPr>
          <a:lstStyle/>
          <a:p>
            <a:r>
              <a:rPr lang="en-US" altLang="zh-TW" sz="3200" dirty="0" err="1"/>
              <a:t>DeepL</a:t>
            </a:r>
            <a:r>
              <a:rPr lang="zh-TW" altLang="en-US" sz="3200" dirty="0"/>
              <a:t>（總評：整體穩健，細節微調可達發表級）</a:t>
            </a:r>
          </a:p>
        </p:txBody>
      </p:sp>
      <p:sp>
        <p:nvSpPr>
          <p:cNvPr id="3" name="內容版面配置區 2">
            <a:extLst>
              <a:ext uri="{FF2B5EF4-FFF2-40B4-BE49-F238E27FC236}">
                <a16:creationId xmlns:a16="http://schemas.microsoft.com/office/drawing/2014/main" id="{060EF66A-6BE0-44E5-9490-7E9AF25898A4}"/>
              </a:ext>
            </a:extLst>
          </p:cNvPr>
          <p:cNvSpPr>
            <a:spLocks noGrp="1"/>
          </p:cNvSpPr>
          <p:nvPr>
            <p:ph idx="1"/>
          </p:nvPr>
        </p:nvSpPr>
        <p:spPr/>
        <p:txBody>
          <a:bodyPr>
            <a:normAutofit/>
          </a:bodyPr>
          <a:lstStyle/>
          <a:p>
            <a:r>
              <a:rPr lang="zh-TW" altLang="en-US" sz="1800" b="1" dirty="0"/>
              <a:t>可改進處</a:t>
            </a:r>
          </a:p>
          <a:p>
            <a:pPr>
              <a:buFont typeface="Arial" panose="020B0604020202020204" pitchFamily="34" charset="0"/>
              <a:buChar char="•"/>
            </a:pPr>
            <a:r>
              <a:rPr lang="zh-TW" altLang="en-US" sz="1800" b="1" dirty="0"/>
              <a:t>詞彙微調：</a:t>
            </a:r>
          </a:p>
          <a:p>
            <a:pPr marL="742950" lvl="1" indent="-285750">
              <a:buFont typeface="Arial" panose="020B0604020202020204" pitchFamily="34" charset="0"/>
              <a:buChar char="•"/>
            </a:pPr>
            <a:r>
              <a:rPr lang="zh-TW" altLang="en-US" sz="1600" dirty="0"/>
              <a:t>「</a:t>
            </a:r>
            <a:r>
              <a:rPr lang="zh-TW" altLang="en-US" sz="1600" b="1" dirty="0"/>
              <a:t>小語言模型</a:t>
            </a:r>
            <a:r>
              <a:rPr lang="zh-TW" altLang="en-US" sz="1600" dirty="0"/>
              <a:t>」建議改為「</a:t>
            </a:r>
            <a:r>
              <a:rPr lang="zh-TW" altLang="en-US" sz="1600" b="1" dirty="0"/>
              <a:t>小型語言模型</a:t>
            </a:r>
            <a:r>
              <a:rPr lang="zh-TW" altLang="en-US" sz="1600" dirty="0"/>
              <a:t>」。</a:t>
            </a:r>
          </a:p>
          <a:p>
            <a:pPr marL="742950" lvl="1" indent="-285750">
              <a:buFont typeface="Arial" panose="020B0604020202020204" pitchFamily="34" charset="0"/>
              <a:buChar char="•"/>
            </a:pPr>
            <a:r>
              <a:rPr lang="zh-TW" altLang="en-US" sz="1600" dirty="0"/>
              <a:t>「</a:t>
            </a:r>
            <a:r>
              <a:rPr lang="zh-TW" altLang="en-US" sz="1600" b="1" dirty="0"/>
              <a:t>人為注釋</a:t>
            </a:r>
            <a:r>
              <a:rPr lang="zh-TW" altLang="en-US" sz="1600" dirty="0"/>
              <a:t>」易被解讀為「主觀造作」，建議「</a:t>
            </a:r>
            <a:r>
              <a:rPr lang="zh-TW" altLang="en-US" sz="1600" b="1" dirty="0"/>
              <a:t>人工註釋／人工標註</a:t>
            </a:r>
            <a:r>
              <a:rPr lang="zh-TW" altLang="en-US" sz="1600" dirty="0"/>
              <a:t>」。</a:t>
            </a:r>
          </a:p>
          <a:p>
            <a:pPr marL="742950" lvl="1" indent="-285750">
              <a:buFont typeface="Arial" panose="020B0604020202020204" pitchFamily="34" charset="0"/>
              <a:buChar char="•"/>
            </a:pPr>
            <a:r>
              <a:rPr lang="zh-TW" altLang="en-US" sz="1600" dirty="0"/>
              <a:t>「</a:t>
            </a:r>
            <a:r>
              <a:rPr lang="en-US" altLang="zh-TW" sz="1600" b="1" dirty="0"/>
              <a:t>1,300 </a:t>
            </a:r>
            <a:r>
              <a:rPr lang="zh-TW" altLang="en-US" sz="1600" b="1" dirty="0"/>
              <a:t>萬個 </a:t>
            </a:r>
            <a:r>
              <a:rPr lang="en-US" altLang="zh-TW" sz="1600" b="1" dirty="0"/>
              <a:t>LLM </a:t>
            </a:r>
            <a:r>
              <a:rPr lang="zh-TW" altLang="en-US" sz="1600" b="1" dirty="0"/>
              <a:t>標籤</a:t>
            </a:r>
            <a:r>
              <a:rPr lang="zh-TW" altLang="en-US" sz="1600" dirty="0"/>
              <a:t>」量詞以「</a:t>
            </a:r>
            <a:r>
              <a:rPr lang="zh-TW" altLang="en-US" sz="1600" b="1" dirty="0"/>
              <a:t>筆／條</a:t>
            </a:r>
            <a:r>
              <a:rPr lang="zh-TW" altLang="en-US" sz="1600" dirty="0"/>
              <a:t>」更自然。</a:t>
            </a:r>
          </a:p>
          <a:p>
            <a:pPr>
              <a:buFont typeface="Arial" panose="020B0604020202020204" pitchFamily="34" charset="0"/>
              <a:buChar char="•"/>
            </a:pPr>
            <a:r>
              <a:rPr lang="zh-TW" altLang="en-US" sz="1800" b="1" dirty="0"/>
              <a:t>概念一致性：</a:t>
            </a:r>
            <a:r>
              <a:rPr lang="zh-TW" altLang="en-US" sz="1800" dirty="0"/>
              <a:t>將 </a:t>
            </a:r>
            <a:r>
              <a:rPr lang="en-US" altLang="zh-TW" sz="1800" i="1" dirty="0"/>
              <a:t>LLM hacking</a:t>
            </a:r>
            <a:r>
              <a:rPr lang="zh-TW" altLang="en-US" sz="1800" dirty="0"/>
              <a:t> 譯為「</a:t>
            </a:r>
            <a:r>
              <a:rPr lang="zh-TW" altLang="en-US" sz="1800" b="1" dirty="0"/>
              <a:t>入侵</a:t>
            </a:r>
            <a:r>
              <a:rPr lang="zh-TW" altLang="en-US" sz="1800" dirty="0"/>
              <a:t>」雖可理解，但在研究脈絡「</a:t>
            </a:r>
            <a:r>
              <a:rPr lang="zh-TW" altLang="en-US" sz="1800" b="1" dirty="0"/>
              <a:t>操弄／駭入</a:t>
            </a:r>
            <a:r>
              <a:rPr lang="zh-TW" altLang="en-US" sz="1800" dirty="0"/>
              <a:t>」更貼切；建議全篇一致。</a:t>
            </a:r>
          </a:p>
          <a:p>
            <a:endParaRPr lang="zh-TW" altLang="en-US" sz="1800" dirty="0"/>
          </a:p>
        </p:txBody>
      </p:sp>
    </p:spTree>
    <p:extLst>
      <p:ext uri="{BB962C8B-B14F-4D97-AF65-F5344CB8AC3E}">
        <p14:creationId xmlns:p14="http://schemas.microsoft.com/office/powerpoint/2010/main" val="3744203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72B492-D0D9-40C6-96D7-293CCD6A4666}"/>
              </a:ext>
            </a:extLst>
          </p:cNvPr>
          <p:cNvSpPr>
            <a:spLocks noGrp="1"/>
          </p:cNvSpPr>
          <p:nvPr>
            <p:ph type="title"/>
          </p:nvPr>
        </p:nvSpPr>
        <p:spPr/>
        <p:txBody>
          <a:bodyPr>
            <a:noAutofit/>
          </a:bodyPr>
          <a:lstStyle/>
          <a:p>
            <a:r>
              <a:rPr lang="en-US" altLang="zh-TW" sz="3200" dirty="0" err="1"/>
              <a:t>DeepL</a:t>
            </a:r>
            <a:r>
              <a:rPr lang="zh-TW" altLang="en-US" sz="3200" dirty="0"/>
              <a:t>（總評：整體穩健，細節微調可達發表級）</a:t>
            </a:r>
          </a:p>
        </p:txBody>
      </p:sp>
      <p:sp>
        <p:nvSpPr>
          <p:cNvPr id="3" name="內容版面配置區 2">
            <a:extLst>
              <a:ext uri="{FF2B5EF4-FFF2-40B4-BE49-F238E27FC236}">
                <a16:creationId xmlns:a16="http://schemas.microsoft.com/office/drawing/2014/main" id="{27A6B012-5926-46E8-936C-D50F5A044F6D}"/>
              </a:ext>
            </a:extLst>
          </p:cNvPr>
          <p:cNvSpPr>
            <a:spLocks noGrp="1"/>
          </p:cNvSpPr>
          <p:nvPr>
            <p:ph idx="1"/>
          </p:nvPr>
        </p:nvSpPr>
        <p:spPr/>
        <p:txBody>
          <a:bodyPr>
            <a:normAutofit/>
          </a:bodyPr>
          <a:lstStyle/>
          <a:p>
            <a:r>
              <a:rPr lang="zh-TW" altLang="en-US" sz="2000" b="1" dirty="0"/>
              <a:t>亮點</a:t>
            </a:r>
            <a:endParaRPr lang="zh-TW" altLang="en-US" sz="2000" dirty="0"/>
          </a:p>
          <a:p>
            <a:pPr lvl="1">
              <a:buFont typeface="Arial" panose="020B0604020202020204" pitchFamily="34" charset="0"/>
              <a:buChar char="•"/>
            </a:pPr>
            <a:r>
              <a:rPr lang="zh-TW" altLang="en-US" sz="1800" b="1" dirty="0"/>
              <a:t>忠實度高</a:t>
            </a:r>
            <a:r>
              <a:rPr lang="zh-TW" altLang="en-US" sz="1800" dirty="0"/>
              <a:t>：原文論旨、限制與因果關係保留完整。</a:t>
            </a:r>
          </a:p>
          <a:p>
            <a:pPr lvl="1">
              <a:buFont typeface="Arial" panose="020B0604020202020204" pitchFamily="34" charset="0"/>
              <a:buChar char="•"/>
            </a:pPr>
            <a:r>
              <a:rPr lang="zh-TW" altLang="en-US" sz="1800" b="1" dirty="0"/>
              <a:t>術語成熟</a:t>
            </a:r>
            <a:r>
              <a:rPr lang="zh-TW" altLang="en-US" sz="1800" dirty="0"/>
              <a:t>：使用「顯著性臨界值／閾值」「效應大小」「</a:t>
            </a:r>
            <a:r>
              <a:rPr lang="en-US" altLang="zh-TW" sz="1800" dirty="0"/>
              <a:t>SOTA</a:t>
            </a:r>
            <a:r>
              <a:rPr lang="zh-TW" altLang="en-US" sz="1800" dirty="0"/>
              <a:t>」「迴歸估計器修正」等，貼近學術慣例。</a:t>
            </a:r>
          </a:p>
          <a:p>
            <a:pPr lvl="1">
              <a:buFont typeface="Arial" panose="020B0604020202020204" pitchFamily="34" charset="0"/>
              <a:buChar char="•"/>
            </a:pPr>
            <a:r>
              <a:rPr lang="zh-TW" altLang="en-US" sz="1800" b="1" dirty="0"/>
              <a:t>關鍵推論對齊</a:t>
            </a:r>
            <a:r>
              <a:rPr lang="zh-TW" altLang="en-US" sz="1800" dirty="0"/>
              <a:t>：</a:t>
            </a:r>
            <a:r>
              <a:rPr lang="en-US" altLang="zh-TW" sz="1800" i="1" dirty="0"/>
              <a:t>trade-off Type I vs. Type II</a:t>
            </a:r>
            <a:r>
              <a:rPr lang="zh-TW" altLang="en-US" sz="1800" dirty="0"/>
              <a:t> 準確呈現為「</a:t>
            </a:r>
            <a:r>
              <a:rPr lang="zh-TW" altLang="en-US" sz="1800" b="1" dirty="0"/>
              <a:t>嚴重的權衡</a:t>
            </a:r>
            <a:r>
              <a:rPr lang="zh-TW" altLang="en-US" sz="1800" dirty="0"/>
              <a:t>」。</a:t>
            </a:r>
          </a:p>
          <a:p>
            <a:r>
              <a:rPr lang="zh-TW" altLang="en-US" sz="2000" b="1" dirty="0"/>
              <a:t>分項</a:t>
            </a:r>
            <a:endParaRPr lang="zh-TW" altLang="en-US" sz="2000" dirty="0"/>
          </a:p>
          <a:p>
            <a:pPr lvl="1">
              <a:buFont typeface="Arial" panose="020B0604020202020204" pitchFamily="34" charset="0"/>
              <a:buChar char="•"/>
            </a:pPr>
            <a:r>
              <a:rPr lang="zh-TW" altLang="en-US" sz="1800" dirty="0"/>
              <a:t>忠實度 </a:t>
            </a:r>
            <a:r>
              <a:rPr lang="en-US" altLang="zh-TW" sz="1800" dirty="0"/>
              <a:t>36/40</a:t>
            </a:r>
            <a:r>
              <a:rPr lang="zh-TW" altLang="en-US" sz="1800" dirty="0"/>
              <a:t>｜流暢度 </a:t>
            </a:r>
            <a:r>
              <a:rPr lang="en-US" altLang="zh-TW" sz="1800" dirty="0"/>
              <a:t>21/25</a:t>
            </a:r>
            <a:r>
              <a:rPr lang="zh-TW" altLang="en-US" sz="1800" dirty="0"/>
              <a:t>｜術語 </a:t>
            </a:r>
            <a:r>
              <a:rPr lang="en-US" altLang="zh-TW" sz="1800" dirty="0"/>
              <a:t>13/15</a:t>
            </a:r>
            <a:r>
              <a:rPr lang="zh-TW" altLang="en-US" sz="1800" dirty="0"/>
              <a:t>｜數值 </a:t>
            </a:r>
            <a:r>
              <a:rPr lang="en-US" altLang="zh-TW" sz="1800" dirty="0"/>
              <a:t>15/15</a:t>
            </a:r>
            <a:r>
              <a:rPr lang="zh-TW" altLang="en-US" sz="1800" dirty="0"/>
              <a:t>｜格式 </a:t>
            </a:r>
            <a:r>
              <a:rPr lang="en-US" altLang="zh-TW" sz="1800" dirty="0"/>
              <a:t>5/5 → </a:t>
            </a:r>
            <a:r>
              <a:rPr lang="zh-TW" altLang="en-US" sz="1800" b="1" dirty="0"/>
              <a:t>總分 </a:t>
            </a:r>
            <a:r>
              <a:rPr lang="en-US" altLang="zh-TW" sz="1800" b="1" dirty="0"/>
              <a:t>90/100</a:t>
            </a:r>
            <a:endParaRPr lang="zh-TW" altLang="en-US" sz="1800" dirty="0"/>
          </a:p>
          <a:p>
            <a:endParaRPr lang="zh-TW" altLang="en-US" dirty="0"/>
          </a:p>
        </p:txBody>
      </p:sp>
    </p:spTree>
    <p:extLst>
      <p:ext uri="{BB962C8B-B14F-4D97-AF65-F5344CB8AC3E}">
        <p14:creationId xmlns:p14="http://schemas.microsoft.com/office/powerpoint/2010/main" val="551796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6078B5-1989-480F-8E5C-150D7006C87E}"/>
              </a:ext>
            </a:extLst>
          </p:cNvPr>
          <p:cNvSpPr>
            <a:spLocks noGrp="1"/>
          </p:cNvSpPr>
          <p:nvPr>
            <p:ph type="title"/>
          </p:nvPr>
        </p:nvSpPr>
        <p:spPr/>
        <p:txBody>
          <a:bodyPr/>
          <a:lstStyle/>
          <a:p>
            <a:r>
              <a:rPr lang="zh-TW" altLang="en-US" dirty="0"/>
              <a:t>使用</a:t>
            </a:r>
            <a:r>
              <a:rPr lang="en-US" altLang="zh-TW" dirty="0"/>
              <a:t>Gemini</a:t>
            </a:r>
            <a:r>
              <a:rPr lang="zh-TW" altLang="en-US" dirty="0"/>
              <a:t>翻譯</a:t>
            </a:r>
          </a:p>
        </p:txBody>
      </p:sp>
      <p:pic>
        <p:nvPicPr>
          <p:cNvPr id="5" name="內容版面配置區 4">
            <a:extLst>
              <a:ext uri="{FF2B5EF4-FFF2-40B4-BE49-F238E27FC236}">
                <a16:creationId xmlns:a16="http://schemas.microsoft.com/office/drawing/2014/main" id="{A0250C58-4A6B-4073-8956-DE06ADBE512C}"/>
              </a:ext>
            </a:extLst>
          </p:cNvPr>
          <p:cNvPicPr>
            <a:picLocks noGrp="1" noChangeAspect="1"/>
          </p:cNvPicPr>
          <p:nvPr>
            <p:ph idx="1"/>
          </p:nvPr>
        </p:nvPicPr>
        <p:blipFill>
          <a:blip r:embed="rId2"/>
          <a:stretch>
            <a:fillRect/>
          </a:stretch>
        </p:blipFill>
        <p:spPr>
          <a:xfrm>
            <a:off x="4322223" y="2622088"/>
            <a:ext cx="2718281" cy="3065526"/>
          </a:xfrm>
        </p:spPr>
      </p:pic>
      <p:pic>
        <p:nvPicPr>
          <p:cNvPr id="7" name="圖片 6">
            <a:extLst>
              <a:ext uri="{FF2B5EF4-FFF2-40B4-BE49-F238E27FC236}">
                <a16:creationId xmlns:a16="http://schemas.microsoft.com/office/drawing/2014/main" id="{B3D76915-69C0-41A3-8814-6D6C3875110D}"/>
              </a:ext>
            </a:extLst>
          </p:cNvPr>
          <p:cNvPicPr>
            <a:picLocks noChangeAspect="1"/>
          </p:cNvPicPr>
          <p:nvPr/>
        </p:nvPicPr>
        <p:blipFill>
          <a:blip r:embed="rId3"/>
          <a:stretch>
            <a:fillRect/>
          </a:stretch>
        </p:blipFill>
        <p:spPr>
          <a:xfrm>
            <a:off x="8271094" y="2622088"/>
            <a:ext cx="2718281" cy="3065526"/>
          </a:xfrm>
          <a:prstGeom prst="rect">
            <a:avLst/>
          </a:prstGeom>
        </p:spPr>
      </p:pic>
      <p:pic>
        <p:nvPicPr>
          <p:cNvPr id="9" name="圖片 8">
            <a:extLst>
              <a:ext uri="{FF2B5EF4-FFF2-40B4-BE49-F238E27FC236}">
                <a16:creationId xmlns:a16="http://schemas.microsoft.com/office/drawing/2014/main" id="{76AC91B6-B01E-4DBB-BD6B-3BA0FDF79420}"/>
              </a:ext>
            </a:extLst>
          </p:cNvPr>
          <p:cNvPicPr>
            <a:picLocks noChangeAspect="1"/>
          </p:cNvPicPr>
          <p:nvPr/>
        </p:nvPicPr>
        <p:blipFill>
          <a:blip r:embed="rId4"/>
          <a:stretch>
            <a:fillRect/>
          </a:stretch>
        </p:blipFill>
        <p:spPr>
          <a:xfrm>
            <a:off x="1428588" y="3255583"/>
            <a:ext cx="1663045" cy="1303867"/>
          </a:xfrm>
          <a:prstGeom prst="rect">
            <a:avLst/>
          </a:prstGeom>
        </p:spPr>
      </p:pic>
      <p:sp>
        <p:nvSpPr>
          <p:cNvPr id="10" name="箭號: 向右 9">
            <a:extLst>
              <a:ext uri="{FF2B5EF4-FFF2-40B4-BE49-F238E27FC236}">
                <a16:creationId xmlns:a16="http://schemas.microsoft.com/office/drawing/2014/main" id="{4B645620-647B-4493-A66A-9E1D5AEB377B}"/>
              </a:ext>
            </a:extLst>
          </p:cNvPr>
          <p:cNvSpPr/>
          <p:nvPr/>
        </p:nvSpPr>
        <p:spPr>
          <a:xfrm>
            <a:off x="3384383" y="3712292"/>
            <a:ext cx="799333" cy="304296"/>
          </a:xfrm>
          <a:prstGeom prst="rightArrow">
            <a:avLst>
              <a:gd name="adj1" fmla="val 50000"/>
              <a:gd name="adj2" fmla="val 9563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1" name="箭號: 向右 10">
            <a:extLst>
              <a:ext uri="{FF2B5EF4-FFF2-40B4-BE49-F238E27FC236}">
                <a16:creationId xmlns:a16="http://schemas.microsoft.com/office/drawing/2014/main" id="{EDA3AFCD-254E-4309-A47A-89DB1972BE37}"/>
              </a:ext>
            </a:extLst>
          </p:cNvPr>
          <p:cNvSpPr/>
          <p:nvPr/>
        </p:nvSpPr>
        <p:spPr>
          <a:xfrm>
            <a:off x="7215169" y="3712292"/>
            <a:ext cx="799333" cy="304296"/>
          </a:xfrm>
          <a:prstGeom prst="rightArrow">
            <a:avLst>
              <a:gd name="adj1" fmla="val 50000"/>
              <a:gd name="adj2" fmla="val 9563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388C3A8-EDAB-4A93-BF7C-81A3BC3D1002}"/>
              </a:ext>
            </a:extLst>
          </p:cNvPr>
          <p:cNvSpPr/>
          <p:nvPr/>
        </p:nvSpPr>
        <p:spPr>
          <a:xfrm>
            <a:off x="2289028" y="3905881"/>
            <a:ext cx="744842" cy="666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02200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F6F944-AFE7-46F4-ACF9-38C7BA663AEE}"/>
              </a:ext>
            </a:extLst>
          </p:cNvPr>
          <p:cNvSpPr>
            <a:spLocks noGrp="1"/>
          </p:cNvSpPr>
          <p:nvPr>
            <p:ph type="title"/>
          </p:nvPr>
        </p:nvSpPr>
        <p:spPr/>
        <p:txBody>
          <a:bodyPr/>
          <a:lstStyle/>
          <a:p>
            <a:r>
              <a:rPr lang="zh-TW" altLang="en-US" dirty="0"/>
              <a:t>使用</a:t>
            </a:r>
            <a:r>
              <a:rPr lang="en-US" altLang="zh-TW" dirty="0"/>
              <a:t>Gemini</a:t>
            </a:r>
            <a:r>
              <a:rPr lang="zh-TW" altLang="en-US" dirty="0"/>
              <a:t>翻譯結果</a:t>
            </a:r>
            <a:r>
              <a:rPr lang="en-US" altLang="zh-TW" dirty="0"/>
              <a:t>(</a:t>
            </a:r>
            <a:r>
              <a:rPr lang="zh-TW" altLang="en-US" dirty="0"/>
              <a:t>中文</a:t>
            </a:r>
            <a:r>
              <a:rPr lang="en-US" altLang="zh-TW" dirty="0"/>
              <a:t>)</a:t>
            </a:r>
            <a:endParaRPr lang="zh-TW" altLang="en-US" dirty="0"/>
          </a:p>
        </p:txBody>
      </p:sp>
      <p:sp>
        <p:nvSpPr>
          <p:cNvPr id="3" name="內容版面配置區 2">
            <a:extLst>
              <a:ext uri="{FF2B5EF4-FFF2-40B4-BE49-F238E27FC236}">
                <a16:creationId xmlns:a16="http://schemas.microsoft.com/office/drawing/2014/main" id="{DB04155A-2C6A-4843-ACB3-EB58AC5444B8}"/>
              </a:ext>
            </a:extLst>
          </p:cNvPr>
          <p:cNvSpPr>
            <a:spLocks noGrp="1"/>
          </p:cNvSpPr>
          <p:nvPr>
            <p:ph idx="1"/>
          </p:nvPr>
        </p:nvSpPr>
        <p:spPr/>
        <p:txBody>
          <a:bodyPr>
            <a:normAutofit/>
          </a:bodyPr>
          <a:lstStyle/>
          <a:p>
            <a:pPr marL="0" indent="0">
              <a:buNone/>
            </a:pPr>
            <a:r>
              <a:rPr lang="zh-TW" altLang="en-US" sz="1200" dirty="0">
                <a:effectLst/>
                <a:latin typeface="標楷體" panose="03000509000000000000" pitchFamily="65" charset="-120"/>
                <a:ea typeface="標楷體" panose="03000509000000000000" pitchFamily="65" charset="-120"/>
              </a:rPr>
              <a:t>大型語言模型（</a:t>
            </a:r>
            <a:r>
              <a:rPr lang="en-US" altLang="zh-TW" sz="1200" dirty="0">
                <a:effectLst/>
                <a:latin typeface="標楷體" panose="03000509000000000000" pitchFamily="65" charset="-120"/>
                <a:ea typeface="標楷體" panose="03000509000000000000" pitchFamily="65" charset="-120"/>
              </a:rPr>
              <a:t>LLMs</a:t>
            </a:r>
            <a:r>
              <a:rPr lang="zh-TW" altLang="en-US" sz="1200" dirty="0">
                <a:effectLst/>
                <a:latin typeface="標楷體" panose="03000509000000000000" pitchFamily="65" charset="-120"/>
                <a:ea typeface="標楷體" panose="03000509000000000000" pitchFamily="65" charset="-120"/>
              </a:rPr>
              <a:t>）正透過實現數據標註和文本分析等勞動密集型任務的自動化，迅速改變社會科學研究。然而，</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的輸出結果會因研究人員所做的實施選擇（例如，模型選擇、提示策略或溫度設定）而顯著不同。這種差異可能會引入系統性偏差和隨機誤差，</a:t>
            </a:r>
            <a:r>
              <a:rPr lang="zh-TW" altLang="en-US" sz="1200" dirty="0">
                <a:solidFill>
                  <a:srgbClr val="FF0000"/>
                </a:solidFill>
                <a:effectLst/>
                <a:latin typeface="標楷體" panose="03000509000000000000" pitchFamily="65" charset="-120"/>
                <a:ea typeface="標楷體" panose="03000509000000000000" pitchFamily="65" charset="-120"/>
              </a:rPr>
              <a:t>這些誤差會傳播到下游分析並導致第一型錯誤（偽陽性）、第二型錯誤（偽陰性）、</a:t>
            </a:r>
            <a:r>
              <a:rPr lang="en-US" altLang="zh-TW" sz="1200" dirty="0">
                <a:solidFill>
                  <a:srgbClr val="FF0000"/>
                </a:solidFill>
                <a:effectLst/>
                <a:latin typeface="標楷體" panose="03000509000000000000" pitchFamily="65" charset="-120"/>
                <a:ea typeface="標楷體" panose="03000509000000000000" pitchFamily="65" charset="-120"/>
              </a:rPr>
              <a:t>S </a:t>
            </a:r>
            <a:r>
              <a:rPr lang="zh-TW" altLang="en-US" sz="1200" dirty="0">
                <a:solidFill>
                  <a:srgbClr val="FF0000"/>
                </a:solidFill>
                <a:effectLst/>
                <a:latin typeface="標楷體" panose="03000509000000000000" pitchFamily="65" charset="-120"/>
                <a:ea typeface="標楷體" panose="03000509000000000000" pitchFamily="65" charset="-120"/>
              </a:rPr>
              <a:t>型錯誤（顯著效應的符號錯誤）或 </a:t>
            </a:r>
            <a:r>
              <a:rPr lang="en-US" altLang="zh-TW" sz="1200" dirty="0">
                <a:solidFill>
                  <a:srgbClr val="FF0000"/>
                </a:solidFill>
                <a:effectLst/>
                <a:latin typeface="標楷體" panose="03000509000000000000" pitchFamily="65" charset="-120"/>
                <a:ea typeface="標楷體" panose="03000509000000000000" pitchFamily="65" charset="-120"/>
              </a:rPr>
              <a:t>M </a:t>
            </a:r>
            <a:r>
              <a:rPr lang="zh-TW" altLang="en-US" sz="1200" dirty="0">
                <a:solidFill>
                  <a:srgbClr val="FF0000"/>
                </a:solidFill>
                <a:effectLst/>
                <a:latin typeface="標楷體" panose="03000509000000000000" pitchFamily="65" charset="-120"/>
                <a:ea typeface="標楷體" panose="03000509000000000000" pitchFamily="65" charset="-120"/>
              </a:rPr>
              <a:t>型錯誤（效果正確但被誇大）</a:t>
            </a:r>
            <a:r>
              <a:rPr lang="zh-TW" altLang="en-US" sz="1200" dirty="0">
                <a:effectLst/>
                <a:latin typeface="標楷體" panose="03000509000000000000" pitchFamily="65" charset="-120"/>
                <a:ea typeface="標楷體" panose="03000509000000000000" pitchFamily="65" charset="-120"/>
              </a:rPr>
              <a:t>。我們將此稱為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駭入*。</a:t>
            </a:r>
          </a:p>
          <a:p>
            <a:pPr marL="0" indent="0">
              <a:buNone/>
            </a:pPr>
            <a:r>
              <a:rPr lang="zh-TW" altLang="en-US" sz="1200" dirty="0">
                <a:effectLst/>
                <a:latin typeface="標楷體" panose="03000509000000000000" pitchFamily="65" charset="-120"/>
                <a:ea typeface="標楷體" panose="03000509000000000000" pitchFamily="65" charset="-120"/>
              </a:rPr>
              <a:t>我們透過使用 </a:t>
            </a:r>
            <a:r>
              <a:rPr lang="en-US" altLang="zh-TW" sz="1200" dirty="0">
                <a:effectLst/>
                <a:latin typeface="標楷體" panose="03000509000000000000" pitchFamily="65" charset="-120"/>
                <a:ea typeface="標楷體" panose="03000509000000000000" pitchFamily="65" charset="-120"/>
              </a:rPr>
              <a:t>18 </a:t>
            </a:r>
            <a:r>
              <a:rPr lang="zh-TW" altLang="en-US" sz="1200" dirty="0">
                <a:effectLst/>
                <a:latin typeface="標楷體" panose="03000509000000000000" pitchFamily="65" charset="-120"/>
                <a:ea typeface="標楷體" panose="03000509000000000000" pitchFamily="65" charset="-120"/>
              </a:rPr>
              <a:t>種不同模型，複製了 </a:t>
            </a:r>
            <a:r>
              <a:rPr lang="en-US" altLang="zh-TW" sz="1200" dirty="0">
                <a:effectLst/>
                <a:latin typeface="標楷體" panose="03000509000000000000" pitchFamily="65" charset="-120"/>
                <a:ea typeface="標楷體" panose="03000509000000000000" pitchFamily="65" charset="-120"/>
              </a:rPr>
              <a:t>21 </a:t>
            </a:r>
            <a:r>
              <a:rPr lang="zh-TW" altLang="en-US" sz="1200" dirty="0">
                <a:effectLst/>
                <a:latin typeface="標楷體" panose="03000509000000000000" pitchFamily="65" charset="-120"/>
                <a:ea typeface="標楷體" panose="03000509000000000000" pitchFamily="65" charset="-120"/>
              </a:rPr>
              <a:t>項已發表社會科學研究中的 </a:t>
            </a:r>
            <a:r>
              <a:rPr lang="en-US" altLang="zh-TW" sz="1200" dirty="0">
                <a:effectLst/>
                <a:latin typeface="標楷體" panose="03000509000000000000" pitchFamily="65" charset="-120"/>
                <a:ea typeface="標楷體" panose="03000509000000000000" pitchFamily="65" charset="-120"/>
              </a:rPr>
              <a:t>37 </a:t>
            </a:r>
            <a:r>
              <a:rPr lang="zh-TW" altLang="en-US" sz="1200" dirty="0">
                <a:effectLst/>
                <a:latin typeface="標楷體" panose="03000509000000000000" pitchFamily="65" charset="-120"/>
                <a:ea typeface="標楷體" panose="03000509000000000000" pitchFamily="65" charset="-120"/>
              </a:rPr>
              <a:t>項資料標註任務，</a:t>
            </a:r>
            <a:r>
              <a:rPr lang="zh-TW" altLang="en-US" sz="1200" dirty="0">
                <a:solidFill>
                  <a:srgbClr val="C00000"/>
                </a:solidFill>
                <a:effectLst/>
                <a:latin typeface="標楷體" panose="03000509000000000000" pitchFamily="65" charset="-120"/>
                <a:ea typeface="標楷體" panose="03000509000000000000" pitchFamily="65" charset="-120"/>
              </a:rPr>
              <a:t>以量化 </a:t>
            </a:r>
            <a:r>
              <a:rPr lang="en-US" altLang="zh-TW" sz="1200" dirty="0">
                <a:solidFill>
                  <a:srgbClr val="C00000"/>
                </a:solidFill>
                <a:effectLst/>
                <a:latin typeface="標楷體" panose="03000509000000000000" pitchFamily="65" charset="-120"/>
                <a:ea typeface="標楷體" panose="03000509000000000000" pitchFamily="65" charset="-120"/>
              </a:rPr>
              <a:t>LLM </a:t>
            </a:r>
            <a:r>
              <a:rPr lang="zh-TW" altLang="en-US" sz="1200" dirty="0">
                <a:solidFill>
                  <a:srgbClr val="C00000"/>
                </a:solidFill>
                <a:effectLst/>
                <a:latin typeface="標楷體" panose="03000509000000000000" pitchFamily="65" charset="-120"/>
                <a:ea typeface="標楷體" panose="03000509000000000000" pitchFamily="65" charset="-120"/>
              </a:rPr>
              <a:t>偽造的風險</a:t>
            </a:r>
            <a:r>
              <a:rPr lang="zh-TW" altLang="en-US" sz="1200" dirty="0">
                <a:effectLst/>
                <a:latin typeface="標楷體" panose="03000509000000000000" pitchFamily="65" charset="-120"/>
                <a:ea typeface="標楷體" panose="03000509000000000000" pitchFamily="65" charset="-120"/>
              </a:rPr>
              <a:t>。我們分析了 </a:t>
            </a:r>
            <a:r>
              <a:rPr lang="en-US" altLang="zh-TW" sz="1200" dirty="0">
                <a:effectLst/>
                <a:latin typeface="標楷體" panose="03000509000000000000" pitchFamily="65" charset="-120"/>
                <a:ea typeface="標楷體" panose="03000509000000000000" pitchFamily="65" charset="-120"/>
              </a:rPr>
              <a:t>1300 </a:t>
            </a:r>
            <a:r>
              <a:rPr lang="zh-TW" altLang="en-US" sz="1200" dirty="0">
                <a:effectLst/>
                <a:latin typeface="標楷體" panose="03000509000000000000" pitchFamily="65" charset="-120"/>
                <a:ea typeface="標楷體" panose="03000509000000000000" pitchFamily="65" charset="-120"/>
              </a:rPr>
              <a:t>萬個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標籤，並測試了 </a:t>
            </a:r>
            <a:r>
              <a:rPr lang="en-US" altLang="zh-TW" sz="1200" dirty="0">
                <a:effectLst/>
                <a:latin typeface="標楷體" panose="03000509000000000000" pitchFamily="65" charset="-120"/>
                <a:ea typeface="標楷體" panose="03000509000000000000" pitchFamily="65" charset="-120"/>
              </a:rPr>
              <a:t>2,361 </a:t>
            </a:r>
            <a:r>
              <a:rPr lang="zh-TW" altLang="en-US" sz="1200" dirty="0">
                <a:effectLst/>
                <a:latin typeface="標楷體" panose="03000509000000000000" pitchFamily="65" charset="-120"/>
                <a:ea typeface="標楷體" panose="03000509000000000000" pitchFamily="65" charset="-120"/>
              </a:rPr>
              <a:t>個真實假設，以衡量合理的研究人員選擇如何影響統計結論。我們發現，對於最先進 </a:t>
            </a:r>
            <a:r>
              <a:rPr lang="en-US" altLang="zh-TW" sz="1200" dirty="0">
                <a:effectLst/>
                <a:latin typeface="標楷體" panose="03000509000000000000" pitchFamily="65" charset="-120"/>
                <a:ea typeface="標楷體" panose="03000509000000000000" pitchFamily="65" charset="-120"/>
              </a:rPr>
              <a:t>(SOTA) </a:t>
            </a:r>
            <a:r>
              <a:rPr lang="zh-TW" altLang="en-US" sz="1200" dirty="0">
                <a:effectLst/>
                <a:latin typeface="標楷體" panose="03000509000000000000" pitchFamily="65" charset="-120"/>
                <a:ea typeface="標楷體" panose="03000509000000000000" pitchFamily="65" charset="-120"/>
              </a:rPr>
              <a:t>模型，約有三分之一的假設，以及對於小型語言模型，約有一半的假設，其基於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標註資料的結論存在錯誤。儘管我們的發現顯示較高的任務表現和較佳的通用模型能力能降低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偽造的風險，但即使是高精確度的模型也無法完全消除此風險。</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偽造的風險隨效應量的增加而降低，這表明在顯著性閾值附近的研究結果需要更嚴格的驗證。我們對 </a:t>
            </a:r>
            <a:r>
              <a:rPr lang="en-US" altLang="zh-TW" sz="1200" dirty="0">
                <a:effectLst/>
                <a:latin typeface="標楷體" panose="03000509000000000000" pitchFamily="65" charset="-120"/>
                <a:ea typeface="標楷體" panose="03000509000000000000" pitchFamily="65" charset="-120"/>
              </a:rPr>
              <a:t>LLM </a:t>
            </a:r>
            <a:r>
              <a:rPr lang="zh-TW" altLang="en-US" sz="1200" dirty="0">
                <a:effectLst/>
                <a:latin typeface="標楷體" panose="03000509000000000000" pitchFamily="65" charset="-120"/>
                <a:ea typeface="標楷體" panose="03000509000000000000" pitchFamily="65" charset="-120"/>
              </a:rPr>
              <a:t>偽造緩解技術的廣泛分析強調了人工標註在減少偽陽性結果和改進模型選擇方面的重要性。</a:t>
            </a:r>
            <a:r>
              <a:rPr lang="zh-TW" altLang="en-US" sz="1200" dirty="0">
                <a:solidFill>
                  <a:srgbClr val="FF0000"/>
                </a:solidFill>
                <a:effectLst/>
                <a:latin typeface="標楷體" panose="03000509000000000000" pitchFamily="65" charset="-120"/>
                <a:ea typeface="標楷體" panose="03000509000000000000" pitchFamily="65" charset="-120"/>
              </a:rPr>
              <a:t>令人驚訝的是，常見的迴歸估計器校正技術在降低 </a:t>
            </a:r>
            <a:r>
              <a:rPr lang="en-US" altLang="zh-TW" sz="1200" dirty="0">
                <a:solidFill>
                  <a:srgbClr val="FF0000"/>
                </a:solidFill>
                <a:effectLst/>
                <a:latin typeface="標楷體" panose="03000509000000000000" pitchFamily="65" charset="-120"/>
                <a:ea typeface="標楷體" panose="03000509000000000000" pitchFamily="65" charset="-120"/>
              </a:rPr>
              <a:t>LLM </a:t>
            </a:r>
            <a:r>
              <a:rPr lang="zh-TW" altLang="en-US" sz="1200" dirty="0">
                <a:solidFill>
                  <a:srgbClr val="FF0000"/>
                </a:solidFill>
                <a:effectLst/>
                <a:latin typeface="標楷體" panose="03000509000000000000" pitchFamily="65" charset="-120"/>
                <a:ea typeface="標楷體" panose="03000509000000000000" pitchFamily="65" charset="-120"/>
              </a:rPr>
              <a:t>偽造風險方面大多無效，因為它們嚴重權衡了第一型錯誤與第二型錯誤。</a:t>
            </a:r>
          </a:p>
          <a:p>
            <a:pPr marL="0" indent="0">
              <a:buNone/>
            </a:pPr>
            <a:r>
              <a:rPr lang="zh-TW" altLang="en-US" sz="1200" dirty="0">
                <a:effectLst/>
                <a:latin typeface="標楷體" panose="03000509000000000000" pitchFamily="65" charset="-120"/>
                <a:ea typeface="標楷體" panose="03000509000000000000" pitchFamily="65" charset="-120"/>
              </a:rPr>
              <a:t>除了無意間的錯誤，我們發現蓄意濫用大型語言模型（</a:t>
            </a:r>
            <a:r>
              <a:rPr lang="en-US" altLang="zh-TW" sz="1200" dirty="0">
                <a:effectLst/>
                <a:latin typeface="標楷體" panose="03000509000000000000" pitchFamily="65" charset="-120"/>
                <a:ea typeface="標楷體" panose="03000509000000000000" pitchFamily="65" charset="-120"/>
              </a:rPr>
              <a:t>LLM</a:t>
            </a:r>
            <a:r>
              <a:rPr lang="zh-TW" altLang="en-US" sz="1200" dirty="0">
                <a:effectLst/>
                <a:latin typeface="標楷體" panose="03000509000000000000" pitchFamily="65" charset="-120"/>
                <a:ea typeface="標楷體" panose="03000509000000000000" pitchFamily="65" charset="-120"/>
              </a:rPr>
              <a:t>）的行為簡單得令人難以接受。僅用少數</a:t>
            </a:r>
            <a:r>
              <a:rPr lang="en-US" altLang="zh-TW" sz="1200" dirty="0">
                <a:effectLst/>
                <a:latin typeface="標楷體" panose="03000509000000000000" pitchFamily="65" charset="-120"/>
                <a:ea typeface="標楷體" panose="03000509000000000000" pitchFamily="65" charset="-120"/>
              </a:rPr>
              <a:t>LLM</a:t>
            </a:r>
            <a:r>
              <a:rPr lang="zh-TW" altLang="en-US" sz="1200" dirty="0">
                <a:effectLst/>
                <a:latin typeface="標楷體" panose="03000509000000000000" pitchFamily="65" charset="-120"/>
                <a:ea typeface="標楷體" panose="03000509000000000000" pitchFamily="65" charset="-120"/>
              </a:rPr>
              <a:t>和寥寥數個提示詞的改寫，任何事物都能被呈現為具有統計顯著性。總體而言，我們的研究結果主張</a:t>
            </a:r>
            <a:r>
              <a:rPr lang="en-US" altLang="zh-TW" sz="1200" dirty="0">
                <a:effectLst/>
                <a:latin typeface="標楷體" panose="03000509000000000000" pitchFamily="65" charset="-120"/>
                <a:ea typeface="標楷體" panose="03000509000000000000" pitchFamily="65" charset="-120"/>
              </a:rPr>
              <a:t>LLM</a:t>
            </a:r>
            <a:r>
              <a:rPr lang="zh-TW" altLang="en-US" sz="1200" dirty="0">
                <a:effectLst/>
                <a:latin typeface="標楷體" panose="03000509000000000000" pitchFamily="65" charset="-120"/>
                <a:ea typeface="標楷體" panose="03000509000000000000" pitchFamily="65" charset="-120"/>
              </a:rPr>
              <a:t>輔助研究實踐需要根本性轉變，應將</a:t>
            </a:r>
            <a:r>
              <a:rPr lang="en-US" altLang="zh-TW" sz="1200" dirty="0">
                <a:effectLst/>
                <a:latin typeface="標楷體" panose="03000509000000000000" pitchFamily="65" charset="-120"/>
                <a:ea typeface="標楷體" panose="03000509000000000000" pitchFamily="65" charset="-120"/>
              </a:rPr>
              <a:t>LLM</a:t>
            </a:r>
            <a:r>
              <a:rPr lang="zh-TW" altLang="en-US" sz="1200" dirty="0">
                <a:effectLst/>
                <a:latin typeface="標楷體" panose="03000509000000000000" pitchFamily="65" charset="-120"/>
                <a:ea typeface="標楷體" panose="03000509000000000000" pitchFamily="65" charset="-120"/>
              </a:rPr>
              <a:t>從方便的黑箱註釋工具，視為需要嚴格驗證的複雜工具。根據我們的發現，我們發布了一系列實用建議，以限制在各種常見任務中無意和故意的</a:t>
            </a:r>
            <a:r>
              <a:rPr lang="en-US" altLang="zh-TW" sz="1200" dirty="0">
                <a:effectLst/>
                <a:latin typeface="標楷體" panose="03000509000000000000" pitchFamily="65" charset="-120"/>
                <a:ea typeface="標楷體" panose="03000509000000000000" pitchFamily="65" charset="-120"/>
              </a:rPr>
              <a:t>LLM</a:t>
            </a:r>
            <a:r>
              <a:rPr lang="zh-TW" altLang="en-US" sz="1200" dirty="0">
                <a:effectLst/>
                <a:latin typeface="標楷體" panose="03000509000000000000" pitchFamily="65" charset="-120"/>
                <a:ea typeface="標楷體" panose="03000509000000000000" pitchFamily="65" charset="-120"/>
              </a:rPr>
              <a:t>濫用行為。</a:t>
            </a:r>
            <a:endParaRPr lang="zh-TW" altLang="en-US" sz="12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69889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44B57-9575-4CAB-86D0-AE70908D89A9}"/>
              </a:ext>
            </a:extLst>
          </p:cNvPr>
          <p:cNvSpPr>
            <a:spLocks noGrp="1"/>
          </p:cNvSpPr>
          <p:nvPr>
            <p:ph type="title"/>
          </p:nvPr>
        </p:nvSpPr>
        <p:spPr/>
        <p:txBody>
          <a:bodyPr>
            <a:noAutofit/>
          </a:bodyPr>
          <a:lstStyle/>
          <a:p>
            <a:r>
              <a:rPr lang="en-US" altLang="zh-TW" sz="3200" dirty="0"/>
              <a:t>Gemini</a:t>
            </a:r>
            <a:r>
              <a:rPr lang="zh-TW" altLang="en-US" sz="3200" dirty="0"/>
              <a:t>（總評：流暢自然，但關鍵術語出現語義偏移）</a:t>
            </a:r>
          </a:p>
        </p:txBody>
      </p:sp>
      <p:sp>
        <p:nvSpPr>
          <p:cNvPr id="3" name="內容版面配置區 2">
            <a:extLst>
              <a:ext uri="{FF2B5EF4-FFF2-40B4-BE49-F238E27FC236}">
                <a16:creationId xmlns:a16="http://schemas.microsoft.com/office/drawing/2014/main" id="{72856A6A-D936-42FC-9187-8E789B7AB4C6}"/>
              </a:ext>
            </a:extLst>
          </p:cNvPr>
          <p:cNvSpPr>
            <a:spLocks noGrp="1"/>
          </p:cNvSpPr>
          <p:nvPr>
            <p:ph idx="1"/>
          </p:nvPr>
        </p:nvSpPr>
        <p:spPr/>
        <p:txBody>
          <a:bodyPr>
            <a:normAutofit/>
          </a:bodyPr>
          <a:lstStyle/>
          <a:p>
            <a:r>
              <a:rPr lang="zh-TW" altLang="en-US" sz="2000" b="1" dirty="0"/>
              <a:t>主要問題（具體例證）</a:t>
            </a:r>
            <a:endParaRPr lang="zh-TW" altLang="en-US" sz="2000" dirty="0"/>
          </a:p>
          <a:p>
            <a:pPr lvl="1">
              <a:buFont typeface="Arial" panose="020B0604020202020204" pitchFamily="34" charset="0"/>
              <a:buChar char="•"/>
            </a:pPr>
            <a:r>
              <a:rPr lang="zh-TW" altLang="en-US" sz="1600" b="1" dirty="0"/>
              <a:t>核心概念誤置</a:t>
            </a:r>
            <a:r>
              <a:rPr lang="zh-TW" altLang="en-US" sz="1600" dirty="0"/>
              <a:t>：多處把 </a:t>
            </a:r>
            <a:r>
              <a:rPr lang="en-US" altLang="zh-TW" sz="1600" i="1" dirty="0"/>
              <a:t>LLM hacking</a:t>
            </a:r>
            <a:r>
              <a:rPr lang="zh-TW" altLang="en-US" sz="1600" dirty="0"/>
              <a:t> 譯為「</a:t>
            </a:r>
            <a:r>
              <a:rPr lang="zh-TW" altLang="en-US" sz="1600" b="1" dirty="0"/>
              <a:t>偽造</a:t>
            </a:r>
            <a:r>
              <a:rPr lang="zh-TW" altLang="en-US" sz="1600" dirty="0"/>
              <a:t>」，語義偏離（</a:t>
            </a:r>
            <a:r>
              <a:rPr lang="en-US" altLang="zh-TW" sz="1600" i="1" dirty="0"/>
              <a:t>forgery</a:t>
            </a:r>
            <a:r>
              <a:rPr lang="zh-TW" altLang="en-US" sz="1600" dirty="0"/>
              <a:t> 而非 </a:t>
            </a:r>
            <a:r>
              <a:rPr lang="en-US" altLang="zh-TW" sz="1600" i="1" dirty="0"/>
              <a:t>hacking/manipulation</a:t>
            </a:r>
            <a:r>
              <a:rPr lang="zh-TW" altLang="en-US" sz="1600" dirty="0"/>
              <a:t>），屬忠實度與術語一致性重大扣分。後文又交替使用「</a:t>
            </a:r>
            <a:r>
              <a:rPr lang="zh-TW" altLang="en-US" sz="1600" b="1" dirty="0"/>
              <a:t>駭入／濫用</a:t>
            </a:r>
            <a:r>
              <a:rPr lang="zh-TW" altLang="en-US" sz="1600" dirty="0"/>
              <a:t>」，前後不一。</a:t>
            </a:r>
          </a:p>
          <a:p>
            <a:pPr lvl="1">
              <a:buFont typeface="Arial" panose="020B0604020202020204" pitchFamily="34" charset="0"/>
              <a:buChar char="•"/>
            </a:pPr>
            <a:r>
              <a:rPr lang="zh-TW" altLang="en-US" sz="1600" b="1" dirty="0"/>
              <a:t>用字風格混雜</a:t>
            </a:r>
            <a:r>
              <a:rPr lang="zh-TW" altLang="en-US" sz="1600" dirty="0"/>
              <a:t>：兼用「數據／文本」與繁體語彙，風格略不統一（可接受，但在學術交付中建議一致）。</a:t>
            </a:r>
          </a:p>
          <a:p>
            <a:endParaRPr lang="zh-TW" altLang="en-US" sz="2000" dirty="0"/>
          </a:p>
        </p:txBody>
      </p:sp>
    </p:spTree>
    <p:extLst>
      <p:ext uri="{BB962C8B-B14F-4D97-AF65-F5344CB8AC3E}">
        <p14:creationId xmlns:p14="http://schemas.microsoft.com/office/powerpoint/2010/main" val="362879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39B5E-10D6-4794-8706-344F24336F99}"/>
              </a:ext>
            </a:extLst>
          </p:cNvPr>
          <p:cNvSpPr>
            <a:spLocks noGrp="1"/>
          </p:cNvSpPr>
          <p:nvPr>
            <p:ph type="title"/>
          </p:nvPr>
        </p:nvSpPr>
        <p:spPr/>
        <p:txBody>
          <a:bodyPr/>
          <a:lstStyle/>
          <a:p>
            <a:r>
              <a:rPr lang="en-US" altLang="zh-TW" dirty="0"/>
              <a:t>Data Flow</a:t>
            </a:r>
            <a:endParaRPr lang="zh-TW" altLang="en-US" dirty="0"/>
          </a:p>
        </p:txBody>
      </p:sp>
      <p:pic>
        <p:nvPicPr>
          <p:cNvPr id="12" name="內容版面配置區 11">
            <a:extLst>
              <a:ext uri="{FF2B5EF4-FFF2-40B4-BE49-F238E27FC236}">
                <a16:creationId xmlns:a16="http://schemas.microsoft.com/office/drawing/2014/main" id="{31534D8F-33CA-4C74-9B2A-A0DCBB1BCB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2931240"/>
            <a:ext cx="9601200" cy="2570321"/>
          </a:xfrm>
        </p:spPr>
      </p:pic>
    </p:spTree>
    <p:extLst>
      <p:ext uri="{BB962C8B-B14F-4D97-AF65-F5344CB8AC3E}">
        <p14:creationId xmlns:p14="http://schemas.microsoft.com/office/powerpoint/2010/main" val="1303883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D1493D-E658-4241-BFD0-3071085C36AA}"/>
              </a:ext>
            </a:extLst>
          </p:cNvPr>
          <p:cNvSpPr>
            <a:spLocks noGrp="1"/>
          </p:cNvSpPr>
          <p:nvPr>
            <p:ph type="title"/>
          </p:nvPr>
        </p:nvSpPr>
        <p:spPr/>
        <p:txBody>
          <a:bodyPr>
            <a:noAutofit/>
          </a:bodyPr>
          <a:lstStyle/>
          <a:p>
            <a:r>
              <a:rPr lang="en-US" altLang="zh-TW" sz="3200" dirty="0"/>
              <a:t>Gemini</a:t>
            </a:r>
            <a:r>
              <a:rPr lang="zh-TW" altLang="en-US" sz="3200" dirty="0"/>
              <a:t>（總評：流暢自然，但關鍵術語出現語義偏移）</a:t>
            </a:r>
          </a:p>
        </p:txBody>
      </p:sp>
      <p:sp>
        <p:nvSpPr>
          <p:cNvPr id="3" name="內容版面配置區 2">
            <a:extLst>
              <a:ext uri="{FF2B5EF4-FFF2-40B4-BE49-F238E27FC236}">
                <a16:creationId xmlns:a16="http://schemas.microsoft.com/office/drawing/2014/main" id="{695AD577-E936-4F32-BA3B-4BBC5186A9B3}"/>
              </a:ext>
            </a:extLst>
          </p:cNvPr>
          <p:cNvSpPr>
            <a:spLocks noGrp="1"/>
          </p:cNvSpPr>
          <p:nvPr>
            <p:ph idx="1"/>
          </p:nvPr>
        </p:nvSpPr>
        <p:spPr/>
        <p:txBody>
          <a:bodyPr>
            <a:normAutofit lnSpcReduction="10000"/>
          </a:bodyPr>
          <a:lstStyle/>
          <a:p>
            <a:r>
              <a:rPr lang="zh-TW" altLang="en-US" sz="2000" b="1" dirty="0"/>
              <a:t>亮點</a:t>
            </a:r>
            <a:endParaRPr lang="zh-TW" altLang="en-US" sz="2000" dirty="0"/>
          </a:p>
          <a:p>
            <a:pPr lvl="1">
              <a:buFont typeface="Arial" panose="020B0604020202020204" pitchFamily="34" charset="0"/>
              <a:buChar char="•"/>
            </a:pPr>
            <a:r>
              <a:rPr lang="zh-TW" altLang="en-US" sz="1600" b="1" dirty="0"/>
              <a:t>可讀性佳</a:t>
            </a:r>
            <a:r>
              <a:rPr lang="zh-TW" altLang="en-US" sz="1600" dirty="0"/>
              <a:t>：句式自然、正式得體；數值與對比（</a:t>
            </a:r>
            <a:r>
              <a:rPr lang="en-US" altLang="zh-TW" sz="1600" dirty="0"/>
              <a:t>SOTA </a:t>
            </a:r>
            <a:r>
              <a:rPr lang="zh-TW" altLang="en-US" sz="1600" dirty="0"/>
              <a:t>約三分之一／小型約一半）準確。</a:t>
            </a:r>
          </a:p>
          <a:p>
            <a:pPr lvl="1">
              <a:buFont typeface="Arial" panose="020B0604020202020204" pitchFamily="34" charset="0"/>
              <a:buChar char="•"/>
            </a:pPr>
            <a:r>
              <a:rPr lang="zh-TW" altLang="en-US" sz="1600" b="1" dirty="0"/>
              <a:t>關鍵邏輯保真</a:t>
            </a:r>
            <a:r>
              <a:rPr lang="zh-TW" altLang="en-US" sz="1600" dirty="0"/>
              <a:t>：效應量↑ → 風險↓、臨界值附近需更嚴謹驗證等，表意清楚。</a:t>
            </a:r>
          </a:p>
          <a:p>
            <a:r>
              <a:rPr lang="zh-TW" altLang="en-US" sz="2000" b="1" dirty="0"/>
              <a:t>建議修正</a:t>
            </a:r>
            <a:endParaRPr lang="zh-TW" altLang="en-US" sz="2000" dirty="0"/>
          </a:p>
          <a:p>
            <a:pPr lvl="1">
              <a:buFont typeface="Arial" panose="020B0604020202020204" pitchFamily="34" charset="0"/>
              <a:buChar char="•"/>
            </a:pPr>
            <a:r>
              <a:rPr lang="zh-TW" altLang="en-US" sz="1600" dirty="0"/>
              <a:t>全文統一 </a:t>
            </a:r>
            <a:r>
              <a:rPr lang="en-US" altLang="zh-TW" sz="1600" i="1" dirty="0"/>
              <a:t>LLM hacking</a:t>
            </a:r>
            <a:r>
              <a:rPr lang="zh-TW" altLang="en-US" sz="1600" dirty="0"/>
              <a:t> 為「</a:t>
            </a:r>
            <a:r>
              <a:rPr lang="en-US" altLang="zh-TW" sz="1600" b="1" dirty="0"/>
              <a:t>LLM </a:t>
            </a:r>
            <a:r>
              <a:rPr lang="zh-TW" altLang="en-US" sz="1600" b="1" dirty="0"/>
              <a:t>駭入／操弄</a:t>
            </a:r>
            <a:r>
              <a:rPr lang="zh-TW" altLang="en-US" sz="1600" dirty="0"/>
              <a:t>」；避免「偽造」。</a:t>
            </a:r>
          </a:p>
          <a:p>
            <a:pPr lvl="1">
              <a:buFont typeface="Arial" panose="020B0604020202020204" pitchFamily="34" charset="0"/>
              <a:buChar char="•"/>
            </a:pPr>
            <a:r>
              <a:rPr lang="zh-TW" altLang="en-US" sz="1600" dirty="0"/>
              <a:t>微調「第一型／第二型錯誤」等術語的呈現方式（可加括號補上「偽陽性／偽陰性」以利審稿者）。</a:t>
            </a:r>
          </a:p>
          <a:p>
            <a:r>
              <a:rPr lang="zh-TW" altLang="en-US" sz="2000" b="1" dirty="0"/>
              <a:t>分項</a:t>
            </a:r>
            <a:endParaRPr lang="zh-TW" altLang="en-US" sz="2000" dirty="0"/>
          </a:p>
          <a:p>
            <a:pPr lvl="1">
              <a:buFont typeface="Arial" panose="020B0604020202020204" pitchFamily="34" charset="0"/>
              <a:buChar char="•"/>
            </a:pPr>
            <a:r>
              <a:rPr lang="zh-TW" altLang="en-US" sz="1600" dirty="0"/>
              <a:t>忠實度 </a:t>
            </a:r>
            <a:r>
              <a:rPr lang="en-US" altLang="zh-TW" sz="1600" dirty="0"/>
              <a:t>33/40</a:t>
            </a:r>
            <a:r>
              <a:rPr lang="zh-TW" altLang="en-US" sz="1600" dirty="0"/>
              <a:t>｜流暢度 </a:t>
            </a:r>
            <a:r>
              <a:rPr lang="en-US" altLang="zh-TW" sz="1600" dirty="0"/>
              <a:t>23/25</a:t>
            </a:r>
            <a:r>
              <a:rPr lang="zh-TW" altLang="en-US" sz="1600" dirty="0"/>
              <a:t>｜術語 </a:t>
            </a:r>
            <a:r>
              <a:rPr lang="en-US" altLang="zh-TW" sz="1600" dirty="0"/>
              <a:t>10/15</a:t>
            </a:r>
            <a:r>
              <a:rPr lang="zh-TW" altLang="en-US" sz="1600" dirty="0"/>
              <a:t>｜數值 </a:t>
            </a:r>
            <a:r>
              <a:rPr lang="en-US" altLang="zh-TW" sz="1600" dirty="0"/>
              <a:t>15/15</a:t>
            </a:r>
            <a:r>
              <a:rPr lang="zh-TW" altLang="en-US" sz="1600" dirty="0"/>
              <a:t>｜格式 </a:t>
            </a:r>
            <a:r>
              <a:rPr lang="en-US" altLang="zh-TW" sz="1600" dirty="0"/>
              <a:t>5/5 → </a:t>
            </a:r>
            <a:r>
              <a:rPr lang="zh-TW" altLang="en-US" sz="1600" b="1" dirty="0"/>
              <a:t>總分 </a:t>
            </a:r>
            <a:r>
              <a:rPr lang="en-US" altLang="zh-TW" sz="1600" b="1" dirty="0"/>
              <a:t>86/100</a:t>
            </a:r>
            <a:endParaRPr lang="zh-TW" altLang="en-US" sz="1600" dirty="0"/>
          </a:p>
          <a:p>
            <a:endParaRPr lang="zh-TW" altLang="en-US" sz="2000" dirty="0"/>
          </a:p>
        </p:txBody>
      </p:sp>
    </p:spTree>
    <p:extLst>
      <p:ext uri="{BB962C8B-B14F-4D97-AF65-F5344CB8AC3E}">
        <p14:creationId xmlns:p14="http://schemas.microsoft.com/office/powerpoint/2010/main" val="3995686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D371AF-B5A2-40C7-A5BE-0ABA59A2F9F1}"/>
              </a:ext>
            </a:extLst>
          </p:cNvPr>
          <p:cNvSpPr>
            <a:spLocks noGrp="1"/>
          </p:cNvSpPr>
          <p:nvPr>
            <p:ph type="title"/>
          </p:nvPr>
        </p:nvSpPr>
        <p:spPr/>
        <p:txBody>
          <a:bodyPr/>
          <a:lstStyle/>
          <a:p>
            <a:r>
              <a:rPr lang="en-US" altLang="zh-TW" dirty="0"/>
              <a:t>Conclusion(</a:t>
            </a:r>
            <a:r>
              <a:rPr lang="zh-TW" altLang="en-US" dirty="0"/>
              <a:t>中文</a:t>
            </a:r>
            <a:r>
              <a:rPr lang="en-US" altLang="zh-TW" dirty="0"/>
              <a:t>)</a:t>
            </a:r>
            <a:endParaRPr lang="zh-TW" altLang="en-US" dirty="0"/>
          </a:p>
        </p:txBody>
      </p:sp>
      <p:sp>
        <p:nvSpPr>
          <p:cNvPr id="3" name="內容版面配置區 2">
            <a:extLst>
              <a:ext uri="{FF2B5EF4-FFF2-40B4-BE49-F238E27FC236}">
                <a16:creationId xmlns:a16="http://schemas.microsoft.com/office/drawing/2014/main" id="{0C91CE61-B468-46F4-95E5-C6B34A80AA7F}"/>
              </a:ext>
            </a:extLst>
          </p:cNvPr>
          <p:cNvSpPr>
            <a:spLocks noGrp="1"/>
          </p:cNvSpPr>
          <p:nvPr>
            <p:ph idx="1"/>
          </p:nvPr>
        </p:nvSpPr>
        <p:spPr/>
        <p:txBody>
          <a:bodyPr>
            <a:normAutofit/>
          </a:bodyPr>
          <a:lstStyle/>
          <a:p>
            <a:r>
              <a:rPr lang="en-US" altLang="zh-TW" sz="1800" dirty="0" err="1"/>
              <a:t>DeepL</a:t>
            </a:r>
            <a:r>
              <a:rPr lang="en-US" altLang="zh-TW" sz="1800" dirty="0"/>
              <a:t> </a:t>
            </a:r>
            <a:r>
              <a:rPr lang="zh-TW" altLang="en-US" sz="1800" dirty="0"/>
              <a:t>與 </a:t>
            </a:r>
            <a:r>
              <a:rPr lang="en-US" altLang="zh-TW" sz="1800" dirty="0"/>
              <a:t>Gemini </a:t>
            </a:r>
            <a:r>
              <a:rPr lang="zh-TW" altLang="en-US" sz="1800" dirty="0"/>
              <a:t>皆屬可用等級；</a:t>
            </a:r>
            <a:r>
              <a:rPr lang="zh-TW" altLang="en-US" sz="1800" dirty="0">
                <a:solidFill>
                  <a:srgbClr val="FF0000"/>
                </a:solidFill>
              </a:rPr>
              <a:t>前者在忠實度／術語嚴謹上略勝，後者在流暢度略優</a:t>
            </a:r>
            <a:r>
              <a:rPr lang="zh-TW" altLang="en-US" sz="1800" dirty="0"/>
              <a:t>。</a:t>
            </a:r>
            <a:endParaRPr lang="en-US" altLang="zh-TW" sz="1800" dirty="0"/>
          </a:p>
          <a:p>
            <a:r>
              <a:rPr lang="zh-TW" altLang="en-US" sz="1800" b="1" dirty="0"/>
              <a:t>關鍵風險點：</a:t>
            </a:r>
            <a:endParaRPr lang="en-US" altLang="zh-TW" sz="1800" b="1" dirty="0"/>
          </a:p>
          <a:p>
            <a:pPr lvl="1"/>
            <a:r>
              <a:rPr lang="zh-TW" altLang="en-US" sz="1600" dirty="0"/>
              <a:t>對 </a:t>
            </a:r>
            <a:r>
              <a:rPr lang="en-US" altLang="zh-TW" sz="1600" dirty="0"/>
              <a:t>LLM hacking </a:t>
            </a:r>
            <a:r>
              <a:rPr lang="zh-TW" altLang="en-US" sz="1600" dirty="0"/>
              <a:t>的處理需統一且貼義（建議「</a:t>
            </a:r>
            <a:r>
              <a:rPr lang="en-US" altLang="zh-TW" sz="1600" dirty="0"/>
              <a:t>LLM </a:t>
            </a:r>
            <a:r>
              <a:rPr lang="zh-TW" altLang="en-US" sz="1600" dirty="0"/>
              <a:t>駭入／操弄」），以及 </a:t>
            </a:r>
            <a:r>
              <a:rPr lang="en-US" altLang="zh-TW" sz="1600" dirty="0"/>
              <a:t>trade-off </a:t>
            </a:r>
            <a:r>
              <a:rPr lang="zh-TW" altLang="en-US" sz="1600" dirty="0"/>
              <a:t>的精確表述。</a:t>
            </a:r>
            <a:endParaRPr lang="en-US" altLang="zh-TW" sz="1600" dirty="0"/>
          </a:p>
          <a:p>
            <a:r>
              <a:rPr lang="zh-TW" altLang="en-US" sz="1800" b="1" dirty="0"/>
              <a:t>交付建議：</a:t>
            </a:r>
            <a:endParaRPr lang="en-US" altLang="zh-TW" sz="1800" b="1" dirty="0"/>
          </a:p>
          <a:p>
            <a:pPr lvl="1"/>
            <a:r>
              <a:rPr lang="zh-TW" altLang="en-US" sz="1600" dirty="0"/>
              <a:t>以 </a:t>
            </a:r>
            <a:r>
              <a:rPr lang="en-US" altLang="zh-TW" sz="1600" dirty="0" err="1"/>
              <a:t>DeepL</a:t>
            </a:r>
            <a:r>
              <a:rPr lang="en-US" altLang="zh-TW" sz="1600" dirty="0"/>
              <a:t> </a:t>
            </a:r>
            <a:r>
              <a:rPr lang="zh-TW" altLang="en-US" sz="1600" dirty="0"/>
              <a:t>版本為底稿，統一量詞與術語（人工註釋、小型語言模型、駭入、顯著性閾值、效應量），並微調語句，即可達發表級。</a:t>
            </a:r>
            <a:endParaRPr lang="en-US" altLang="zh-TW" sz="1600" dirty="0"/>
          </a:p>
          <a:p>
            <a:pPr lvl="1"/>
            <a:r>
              <a:rPr lang="zh-TW" altLang="en-US" sz="1600" dirty="0"/>
              <a:t>若偏好更順的行文，可採 </a:t>
            </a:r>
            <a:r>
              <a:rPr lang="en-US" altLang="zh-TW" sz="1600" dirty="0"/>
              <a:t>Gemini </a:t>
            </a:r>
            <a:r>
              <a:rPr lang="zh-TW" altLang="en-US" sz="1600" dirty="0"/>
              <a:t>文風但必須**更正「偽造」為「駭入／操弄」**並統一全篇術語。</a:t>
            </a:r>
            <a:endParaRPr lang="en-US" altLang="zh-TW" sz="1600" dirty="0"/>
          </a:p>
          <a:p>
            <a:pPr lvl="1"/>
            <a:r>
              <a:rPr lang="en-US" altLang="zh-TW" sz="1600" dirty="0"/>
              <a:t>NLLB </a:t>
            </a:r>
            <a:r>
              <a:rPr lang="zh-TW" altLang="en-US" sz="1600" dirty="0"/>
              <a:t>建議重度後編，否則不宜用於對外文件。</a:t>
            </a:r>
          </a:p>
        </p:txBody>
      </p:sp>
    </p:spTree>
    <p:extLst>
      <p:ext uri="{BB962C8B-B14F-4D97-AF65-F5344CB8AC3E}">
        <p14:creationId xmlns:p14="http://schemas.microsoft.com/office/powerpoint/2010/main" val="334871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E8DA1A-BC64-46C8-8D86-9C4B1CBE2ACC}"/>
              </a:ext>
            </a:extLst>
          </p:cNvPr>
          <p:cNvSpPr>
            <a:spLocks noGrp="1"/>
          </p:cNvSpPr>
          <p:nvPr>
            <p:ph type="title"/>
          </p:nvPr>
        </p:nvSpPr>
        <p:spPr/>
        <p:txBody>
          <a:bodyPr/>
          <a:lstStyle/>
          <a:p>
            <a:r>
              <a:rPr lang="zh-TW" altLang="en-US" dirty="0"/>
              <a:t>中文簡評</a:t>
            </a:r>
            <a:r>
              <a:rPr lang="en-US" altLang="zh-TW" dirty="0"/>
              <a:t>(</a:t>
            </a:r>
            <a:r>
              <a:rPr lang="zh-TW" altLang="en-US" dirty="0"/>
              <a:t>由</a:t>
            </a:r>
            <a:r>
              <a:rPr lang="en-US" altLang="zh-TW" dirty="0"/>
              <a:t>GPT 5</a:t>
            </a:r>
            <a:r>
              <a:rPr lang="zh-TW" altLang="en-US" dirty="0"/>
              <a:t>評分</a:t>
            </a:r>
            <a:r>
              <a:rPr lang="en-US" altLang="zh-TW" dirty="0"/>
              <a:t>)</a:t>
            </a:r>
            <a:endParaRPr lang="zh-TW" altLang="en-US" dirty="0"/>
          </a:p>
        </p:txBody>
      </p:sp>
      <p:graphicFrame>
        <p:nvGraphicFramePr>
          <p:cNvPr id="5" name="內容版面配置區 4">
            <a:extLst>
              <a:ext uri="{FF2B5EF4-FFF2-40B4-BE49-F238E27FC236}">
                <a16:creationId xmlns:a16="http://schemas.microsoft.com/office/drawing/2014/main" id="{12431964-4A8C-47D4-B9FF-392F0AFA57F0}"/>
              </a:ext>
            </a:extLst>
          </p:cNvPr>
          <p:cNvGraphicFramePr>
            <a:graphicFrameLocks noGrp="1"/>
          </p:cNvGraphicFramePr>
          <p:nvPr>
            <p:ph idx="1"/>
            <p:extLst>
              <p:ext uri="{D42A27DB-BD31-4B8C-83A1-F6EECF244321}">
                <p14:modId xmlns:p14="http://schemas.microsoft.com/office/powerpoint/2010/main" val="700641407"/>
              </p:ext>
            </p:extLst>
          </p:nvPr>
        </p:nvGraphicFramePr>
        <p:xfrm>
          <a:off x="1741290" y="2557463"/>
          <a:ext cx="8709420" cy="3317874"/>
        </p:xfrm>
        <a:graphic>
          <a:graphicData uri="http://schemas.openxmlformats.org/drawingml/2006/table">
            <a:tbl>
              <a:tblPr/>
              <a:tblGrid>
                <a:gridCol w="1419748">
                  <a:extLst>
                    <a:ext uri="{9D8B030D-6E8A-4147-A177-3AD203B41FA5}">
                      <a16:colId xmlns:a16="http://schemas.microsoft.com/office/drawing/2014/main" val="215469254"/>
                    </a:ext>
                  </a:extLst>
                </a:gridCol>
                <a:gridCol w="1235349">
                  <a:extLst>
                    <a:ext uri="{9D8B030D-6E8A-4147-A177-3AD203B41FA5}">
                      <a16:colId xmlns:a16="http://schemas.microsoft.com/office/drawing/2014/main" val="662410426"/>
                    </a:ext>
                  </a:extLst>
                </a:gridCol>
                <a:gridCol w="6054323">
                  <a:extLst>
                    <a:ext uri="{9D8B030D-6E8A-4147-A177-3AD203B41FA5}">
                      <a16:colId xmlns:a16="http://schemas.microsoft.com/office/drawing/2014/main" val="100595288"/>
                    </a:ext>
                  </a:extLst>
                </a:gridCol>
              </a:tblGrid>
              <a:tr h="331787">
                <a:tc>
                  <a:txBody>
                    <a:bodyPr/>
                    <a:lstStyle/>
                    <a:p>
                      <a:pPr algn="ctr"/>
                      <a:r>
                        <a:rPr lang="zh-TW" altLang="en-US" sz="1600" b="1" dirty="0"/>
                        <a:t>模型</a:t>
                      </a:r>
                    </a:p>
                  </a:txBody>
                  <a:tcPr marL="82947" marR="82947" marT="41473" marB="41473" anchor="ctr">
                    <a:lnL>
                      <a:noFill/>
                    </a:lnL>
                    <a:lnR>
                      <a:noFill/>
                    </a:lnR>
                    <a:lnT>
                      <a:noFill/>
                    </a:lnT>
                    <a:lnB>
                      <a:noFill/>
                    </a:lnB>
                    <a:solidFill>
                      <a:schemeClr val="bg2"/>
                    </a:solidFill>
                  </a:tcPr>
                </a:tc>
                <a:tc>
                  <a:txBody>
                    <a:bodyPr/>
                    <a:lstStyle/>
                    <a:p>
                      <a:pPr algn="ctr"/>
                      <a:r>
                        <a:rPr lang="zh-TW" altLang="en-US" sz="1600" b="1" dirty="0"/>
                        <a:t>分數</a:t>
                      </a:r>
                    </a:p>
                  </a:txBody>
                  <a:tcPr marL="82947" marR="82947" marT="41473" marB="41473" anchor="ctr">
                    <a:lnL>
                      <a:noFill/>
                    </a:lnL>
                    <a:lnR>
                      <a:noFill/>
                    </a:lnR>
                    <a:lnT>
                      <a:noFill/>
                    </a:lnT>
                    <a:lnB>
                      <a:noFill/>
                    </a:lnB>
                    <a:solidFill>
                      <a:schemeClr val="bg2"/>
                    </a:solidFill>
                  </a:tcPr>
                </a:tc>
                <a:tc>
                  <a:txBody>
                    <a:bodyPr/>
                    <a:lstStyle/>
                    <a:p>
                      <a:pPr algn="ctr"/>
                      <a:r>
                        <a:rPr lang="zh-TW" altLang="en-US" sz="1600" b="1" dirty="0"/>
                        <a:t>簡評</a:t>
                      </a:r>
                    </a:p>
                  </a:txBody>
                  <a:tcPr marL="82947" marR="82947" marT="41473" marB="41473" anchor="ctr">
                    <a:lnL>
                      <a:noFill/>
                    </a:lnL>
                    <a:lnR>
                      <a:noFill/>
                    </a:lnR>
                    <a:lnT>
                      <a:noFill/>
                    </a:lnT>
                    <a:lnB>
                      <a:noFill/>
                    </a:lnB>
                    <a:solidFill>
                      <a:schemeClr val="bg2"/>
                    </a:solidFill>
                  </a:tcPr>
                </a:tc>
                <a:extLst>
                  <a:ext uri="{0D108BD9-81ED-4DB2-BD59-A6C34878D82A}">
                    <a16:rowId xmlns:a16="http://schemas.microsoft.com/office/drawing/2014/main" val="3039407415"/>
                  </a:ext>
                </a:extLst>
              </a:tr>
              <a:tr h="1078309">
                <a:tc>
                  <a:txBody>
                    <a:bodyPr/>
                    <a:lstStyle/>
                    <a:p>
                      <a:pPr algn="ctr"/>
                      <a:r>
                        <a:rPr lang="en-US" sz="1600" b="1" dirty="0" err="1"/>
                        <a:t>DeepL</a:t>
                      </a:r>
                      <a:endParaRPr lang="en-US" sz="1600" dirty="0"/>
                    </a:p>
                  </a:txBody>
                  <a:tcPr marL="82947" marR="82947" marT="41473" marB="41473" anchor="ctr">
                    <a:lnL>
                      <a:noFill/>
                    </a:lnL>
                    <a:lnR>
                      <a:noFill/>
                    </a:lnR>
                    <a:lnT>
                      <a:noFill/>
                    </a:lnT>
                    <a:lnB>
                      <a:noFill/>
                    </a:lnB>
                  </a:tcPr>
                </a:tc>
                <a:tc>
                  <a:txBody>
                    <a:bodyPr/>
                    <a:lstStyle/>
                    <a:p>
                      <a:pPr algn="ctr"/>
                      <a:r>
                        <a:rPr lang="en-US" altLang="zh-TW" sz="1600" b="1" dirty="0"/>
                        <a:t>90/100</a:t>
                      </a:r>
                      <a:endParaRPr lang="zh-TW" altLang="en-US" sz="1600" dirty="0"/>
                    </a:p>
                  </a:txBody>
                  <a:tcPr marL="82947" marR="82947" marT="41473" marB="41473" anchor="ctr">
                    <a:lnL>
                      <a:noFill/>
                    </a:lnL>
                    <a:lnR>
                      <a:noFill/>
                    </a:lnR>
                    <a:lnT>
                      <a:noFill/>
                    </a:lnT>
                    <a:lnB>
                      <a:noFill/>
                    </a:lnB>
                  </a:tcPr>
                </a:tc>
                <a:tc>
                  <a:txBody>
                    <a:bodyPr/>
                    <a:lstStyle/>
                    <a:p>
                      <a:r>
                        <a:rPr lang="zh-TW" altLang="en-US" sz="1600" dirty="0"/>
                        <a:t>忠實度高、術語穩健；僅需統一用詞（小型語言模型／人工註釋／駭入）與量詞，即達發表級。</a:t>
                      </a:r>
                    </a:p>
                  </a:txBody>
                  <a:tcPr marL="82947" marR="82947" marT="41473" marB="41473" anchor="ctr">
                    <a:lnL>
                      <a:noFill/>
                    </a:lnL>
                    <a:lnR>
                      <a:noFill/>
                    </a:lnR>
                    <a:lnT>
                      <a:noFill/>
                    </a:lnT>
                    <a:lnB>
                      <a:noFill/>
                    </a:lnB>
                  </a:tcPr>
                </a:tc>
                <a:extLst>
                  <a:ext uri="{0D108BD9-81ED-4DB2-BD59-A6C34878D82A}">
                    <a16:rowId xmlns:a16="http://schemas.microsoft.com/office/drawing/2014/main" val="1186108295"/>
                  </a:ext>
                </a:extLst>
              </a:tr>
              <a:tr h="829469">
                <a:tc>
                  <a:txBody>
                    <a:bodyPr/>
                    <a:lstStyle/>
                    <a:p>
                      <a:pPr algn="ctr"/>
                      <a:r>
                        <a:rPr lang="en-US" sz="1600" b="1" dirty="0"/>
                        <a:t>Gemini</a:t>
                      </a:r>
                      <a:endParaRPr lang="en-US" sz="1600" dirty="0"/>
                    </a:p>
                  </a:txBody>
                  <a:tcPr marL="82947" marR="82947" marT="41473" marB="41473" anchor="ctr">
                    <a:lnL>
                      <a:noFill/>
                    </a:lnL>
                    <a:lnR>
                      <a:noFill/>
                    </a:lnR>
                    <a:lnT>
                      <a:noFill/>
                    </a:lnT>
                    <a:lnB>
                      <a:noFill/>
                    </a:lnB>
                  </a:tcPr>
                </a:tc>
                <a:tc>
                  <a:txBody>
                    <a:bodyPr/>
                    <a:lstStyle/>
                    <a:p>
                      <a:pPr algn="ctr"/>
                      <a:r>
                        <a:rPr lang="en-US" altLang="zh-TW" sz="1600" b="1" dirty="0"/>
                        <a:t>86/100</a:t>
                      </a:r>
                      <a:endParaRPr lang="zh-TW" altLang="en-US" sz="1600" dirty="0"/>
                    </a:p>
                  </a:txBody>
                  <a:tcPr marL="82947" marR="82947" marT="41473" marB="41473" anchor="ctr">
                    <a:lnL>
                      <a:noFill/>
                    </a:lnL>
                    <a:lnR>
                      <a:noFill/>
                    </a:lnR>
                    <a:lnT>
                      <a:noFill/>
                    </a:lnT>
                    <a:lnB>
                      <a:noFill/>
                    </a:lnB>
                  </a:tcPr>
                </a:tc>
                <a:tc>
                  <a:txBody>
                    <a:bodyPr/>
                    <a:lstStyle/>
                    <a:p>
                      <a:r>
                        <a:rPr lang="zh-TW" altLang="en-US" sz="1600"/>
                        <a:t>流暢自然、數值嚴謹；但將 </a:t>
                      </a:r>
                      <a:r>
                        <a:rPr lang="en-US" altLang="zh-TW" sz="1600" i="1"/>
                        <a:t>LLM hacking</a:t>
                      </a:r>
                      <a:r>
                        <a:rPr lang="zh-TW" altLang="en-US" sz="1600"/>
                        <a:t> 誤作「偽造」且用語不一，修正後可競爭一線。</a:t>
                      </a:r>
                    </a:p>
                  </a:txBody>
                  <a:tcPr marL="82947" marR="82947" marT="41473" marB="41473" anchor="ctr">
                    <a:lnL>
                      <a:noFill/>
                    </a:lnL>
                    <a:lnR>
                      <a:noFill/>
                    </a:lnR>
                    <a:lnT>
                      <a:noFill/>
                    </a:lnT>
                    <a:lnB>
                      <a:noFill/>
                    </a:lnB>
                  </a:tcPr>
                </a:tc>
                <a:extLst>
                  <a:ext uri="{0D108BD9-81ED-4DB2-BD59-A6C34878D82A}">
                    <a16:rowId xmlns:a16="http://schemas.microsoft.com/office/drawing/2014/main" val="3772410901"/>
                  </a:ext>
                </a:extLst>
              </a:tr>
              <a:tr h="1078309">
                <a:tc>
                  <a:txBody>
                    <a:bodyPr/>
                    <a:lstStyle/>
                    <a:p>
                      <a:pPr algn="ctr"/>
                      <a:r>
                        <a:rPr lang="en-US" sz="1600" b="1" dirty="0"/>
                        <a:t>NLLB</a:t>
                      </a:r>
                      <a:endParaRPr lang="en-US" sz="1600" dirty="0"/>
                    </a:p>
                  </a:txBody>
                  <a:tcPr marL="82947" marR="82947" marT="41473" marB="41473" anchor="ctr">
                    <a:lnL>
                      <a:noFill/>
                    </a:lnL>
                    <a:lnR>
                      <a:noFill/>
                    </a:lnR>
                    <a:lnT>
                      <a:noFill/>
                    </a:lnT>
                    <a:lnB>
                      <a:noFill/>
                    </a:lnB>
                  </a:tcPr>
                </a:tc>
                <a:tc>
                  <a:txBody>
                    <a:bodyPr/>
                    <a:lstStyle/>
                    <a:p>
                      <a:pPr algn="ctr"/>
                      <a:r>
                        <a:rPr lang="en-US" altLang="zh-TW" sz="1600" b="1" dirty="0"/>
                        <a:t>57/100</a:t>
                      </a:r>
                      <a:endParaRPr lang="zh-TW" altLang="en-US" sz="1600" dirty="0"/>
                    </a:p>
                  </a:txBody>
                  <a:tcPr marL="82947" marR="82947" marT="41473" marB="41473" anchor="ctr">
                    <a:lnL>
                      <a:noFill/>
                    </a:lnL>
                    <a:lnR>
                      <a:noFill/>
                    </a:lnR>
                    <a:lnT>
                      <a:noFill/>
                    </a:lnT>
                    <a:lnB>
                      <a:noFill/>
                    </a:lnB>
                  </a:tcPr>
                </a:tc>
                <a:tc>
                  <a:txBody>
                    <a:bodyPr/>
                    <a:lstStyle/>
                    <a:p>
                      <a:r>
                        <a:rPr lang="zh-TW" altLang="en-US" sz="1600" dirty="0"/>
                        <a:t>術語與語氣多處不當（權衡→取代、顯著性閾值誤譯、混用簡體與半形標點）；需重度後編。</a:t>
                      </a:r>
                    </a:p>
                  </a:txBody>
                  <a:tcPr marL="82947" marR="82947" marT="41473" marB="41473" anchor="ctr">
                    <a:lnL>
                      <a:noFill/>
                    </a:lnL>
                    <a:lnR>
                      <a:noFill/>
                    </a:lnR>
                    <a:lnT>
                      <a:noFill/>
                    </a:lnT>
                    <a:lnB>
                      <a:noFill/>
                    </a:lnB>
                  </a:tcPr>
                </a:tc>
                <a:extLst>
                  <a:ext uri="{0D108BD9-81ED-4DB2-BD59-A6C34878D82A}">
                    <a16:rowId xmlns:a16="http://schemas.microsoft.com/office/drawing/2014/main" val="3826016691"/>
                  </a:ext>
                </a:extLst>
              </a:tr>
            </a:tbl>
          </a:graphicData>
        </a:graphic>
      </p:graphicFrame>
    </p:spTree>
    <p:extLst>
      <p:ext uri="{BB962C8B-B14F-4D97-AF65-F5344CB8AC3E}">
        <p14:creationId xmlns:p14="http://schemas.microsoft.com/office/powerpoint/2010/main" val="5339037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643EA9-203A-4419-BA36-046B125B0DB3}"/>
              </a:ext>
            </a:extLst>
          </p:cNvPr>
          <p:cNvSpPr>
            <a:spLocks noGrp="1"/>
          </p:cNvSpPr>
          <p:nvPr>
            <p:ph type="title"/>
          </p:nvPr>
        </p:nvSpPr>
        <p:spPr/>
        <p:txBody>
          <a:bodyPr/>
          <a:lstStyle/>
          <a:p>
            <a:r>
              <a:rPr lang="zh-TW" altLang="en-US" dirty="0"/>
              <a:t>評估總則與配分</a:t>
            </a:r>
          </a:p>
        </p:txBody>
      </p:sp>
      <p:sp>
        <p:nvSpPr>
          <p:cNvPr id="3" name="內容版面配置區 2">
            <a:extLst>
              <a:ext uri="{FF2B5EF4-FFF2-40B4-BE49-F238E27FC236}">
                <a16:creationId xmlns:a16="http://schemas.microsoft.com/office/drawing/2014/main" id="{F84F154E-44C8-45CE-A369-E42BA88B3AD2}"/>
              </a:ext>
            </a:extLst>
          </p:cNvPr>
          <p:cNvSpPr>
            <a:spLocks noGrp="1"/>
          </p:cNvSpPr>
          <p:nvPr>
            <p:ph idx="1"/>
          </p:nvPr>
        </p:nvSpPr>
        <p:spPr/>
        <p:txBody>
          <a:bodyPr>
            <a:normAutofit/>
          </a:bodyPr>
          <a:lstStyle/>
          <a:p>
            <a:r>
              <a:rPr lang="zh-TW" altLang="en-US" sz="1800" b="1" dirty="0"/>
              <a:t>忠實度（</a:t>
            </a:r>
            <a:r>
              <a:rPr lang="en-US" altLang="zh-TW" sz="1800" b="1" dirty="0"/>
              <a:t>Adequacy</a:t>
            </a:r>
            <a:r>
              <a:rPr lang="zh-TW" altLang="en-US" sz="1800" b="1" dirty="0"/>
              <a:t>）</a:t>
            </a:r>
            <a:r>
              <a:rPr lang="en-US" altLang="zh-TW" sz="1800" b="1" dirty="0"/>
              <a:t>40%</a:t>
            </a:r>
            <a:r>
              <a:rPr lang="zh-TW" altLang="en-US" sz="1800" dirty="0"/>
              <a:t>：是否完整傳達原文論旨與細節（型別錯誤、過度增刪皆扣分）。</a:t>
            </a:r>
            <a:endParaRPr lang="en-US" altLang="zh-TW" sz="1800" dirty="0"/>
          </a:p>
          <a:p>
            <a:r>
              <a:rPr lang="zh-TW" altLang="en-US" sz="1800" b="1" dirty="0"/>
              <a:t>流暢度（</a:t>
            </a:r>
            <a:r>
              <a:rPr lang="en-US" altLang="zh-TW" sz="1800" b="1" dirty="0"/>
              <a:t>Fluency &amp; Naturalness</a:t>
            </a:r>
            <a:r>
              <a:rPr lang="zh-TW" altLang="en-US" sz="1800" b="1" dirty="0"/>
              <a:t>）</a:t>
            </a:r>
            <a:r>
              <a:rPr lang="en-US" altLang="zh-TW" sz="1800" b="1" dirty="0"/>
              <a:t>25%</a:t>
            </a:r>
            <a:r>
              <a:rPr lang="zh-TW" altLang="en-US" sz="1800" dirty="0"/>
              <a:t>：是否為自然的學術日文、句式與語氣順暢。</a:t>
            </a:r>
            <a:endParaRPr lang="en-US" altLang="zh-TW" sz="1800" dirty="0"/>
          </a:p>
          <a:p>
            <a:r>
              <a:rPr lang="zh-TW" altLang="en-US" sz="1800" b="1" dirty="0"/>
              <a:t>術語一致性（</a:t>
            </a:r>
            <a:r>
              <a:rPr lang="en-US" altLang="zh-TW" sz="1800" b="1" dirty="0"/>
              <a:t>Terminology &amp; Style</a:t>
            </a:r>
            <a:r>
              <a:rPr lang="zh-TW" altLang="en-US" sz="1800" b="1" dirty="0"/>
              <a:t>）</a:t>
            </a:r>
            <a:r>
              <a:rPr lang="en-US" altLang="zh-TW" sz="1800" b="1" dirty="0"/>
              <a:t>15%</a:t>
            </a:r>
            <a:r>
              <a:rPr lang="zh-TW" altLang="en-US" sz="1800" dirty="0"/>
              <a:t>：如「</a:t>
            </a:r>
            <a:r>
              <a:rPr lang="ja-JP" altLang="en-US" sz="1800" dirty="0"/>
              <a:t>データアノテーション／</a:t>
            </a:r>
            <a:r>
              <a:rPr lang="zh-TW" altLang="en-US" sz="1800" dirty="0"/>
              <a:t>有意水準／効果量／</a:t>
            </a:r>
            <a:r>
              <a:rPr lang="en-US" altLang="zh-TW" sz="1800" dirty="0"/>
              <a:t>SOTA</a:t>
            </a:r>
            <a:r>
              <a:rPr lang="zh-TW" altLang="en-US" sz="1800" dirty="0"/>
              <a:t>」等是否貼近日文學術慣例。</a:t>
            </a:r>
            <a:endParaRPr lang="en-US" altLang="zh-TW" sz="1800" dirty="0"/>
          </a:p>
          <a:p>
            <a:r>
              <a:rPr lang="zh-TW" altLang="en-US" sz="1800" b="1" dirty="0"/>
              <a:t>數值與邏輯保真（</a:t>
            </a:r>
            <a:r>
              <a:rPr lang="en-US" altLang="zh-TW" sz="1800" b="1" dirty="0"/>
              <a:t>Numbers &amp; Logic</a:t>
            </a:r>
            <a:r>
              <a:rPr lang="zh-TW" altLang="en-US" sz="1800" b="1" dirty="0"/>
              <a:t>）</a:t>
            </a:r>
            <a:r>
              <a:rPr lang="en-US" altLang="zh-TW" sz="1800" b="1" dirty="0"/>
              <a:t>15%</a:t>
            </a:r>
            <a:r>
              <a:rPr lang="zh-TW" altLang="en-US" sz="1800" dirty="0"/>
              <a:t>：數字（</a:t>
            </a:r>
            <a:r>
              <a:rPr lang="en-US" altLang="zh-TW" sz="1800" dirty="0"/>
              <a:t>18/21/37/1,300</a:t>
            </a:r>
            <a:r>
              <a:rPr lang="zh-TW" altLang="en-US" sz="1800" dirty="0"/>
              <a:t>万</a:t>
            </a:r>
            <a:r>
              <a:rPr lang="en-US" altLang="zh-TW" sz="1800" dirty="0"/>
              <a:t>/2,361</a:t>
            </a:r>
            <a:r>
              <a:rPr lang="zh-TW" altLang="en-US" sz="1800" dirty="0"/>
              <a:t>）、因果與對比是否正確。</a:t>
            </a:r>
            <a:endParaRPr lang="en-US" altLang="zh-TW" sz="1800" dirty="0"/>
          </a:p>
          <a:p>
            <a:r>
              <a:rPr lang="zh-TW" altLang="en-US" sz="1800" b="1" dirty="0"/>
              <a:t>版面與標點（</a:t>
            </a:r>
            <a:r>
              <a:rPr lang="en-US" altLang="zh-TW" sz="1800" b="1" dirty="0"/>
              <a:t>Formatting &amp; Punctuation</a:t>
            </a:r>
            <a:r>
              <a:rPr lang="zh-TW" altLang="en-US" sz="1800" b="1" dirty="0"/>
              <a:t>）</a:t>
            </a:r>
            <a:r>
              <a:rPr lang="en-US" altLang="zh-TW" sz="1800" b="1" dirty="0"/>
              <a:t>5%</a:t>
            </a:r>
            <a:r>
              <a:rPr lang="zh-TW" altLang="en-US" sz="1800" dirty="0"/>
              <a:t>：日文標點、強調格式（</a:t>
            </a:r>
            <a:r>
              <a:rPr lang="en-US" altLang="zh-TW" sz="1800" dirty="0"/>
              <a:t>LLM</a:t>
            </a:r>
            <a:r>
              <a:rPr lang="ja-JP" altLang="en-US" sz="1800" dirty="0"/>
              <a:t>ハッキング）</a:t>
            </a:r>
            <a:r>
              <a:rPr lang="zh-TW" altLang="en-US" sz="1800" dirty="0"/>
              <a:t>是否合宜。</a:t>
            </a:r>
          </a:p>
        </p:txBody>
      </p:sp>
    </p:spTree>
    <p:extLst>
      <p:ext uri="{BB962C8B-B14F-4D97-AF65-F5344CB8AC3E}">
        <p14:creationId xmlns:p14="http://schemas.microsoft.com/office/powerpoint/2010/main" val="1590412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461E33-5908-433D-A006-34F349561893}"/>
              </a:ext>
            </a:extLst>
          </p:cNvPr>
          <p:cNvSpPr>
            <a:spLocks noGrp="1"/>
          </p:cNvSpPr>
          <p:nvPr>
            <p:ph type="title"/>
          </p:nvPr>
        </p:nvSpPr>
        <p:spPr/>
        <p:txBody>
          <a:bodyPr>
            <a:normAutofit/>
          </a:bodyPr>
          <a:lstStyle/>
          <a:p>
            <a:r>
              <a:rPr lang="zh-TW" altLang="en-US" dirty="0"/>
              <a:t>使用</a:t>
            </a:r>
            <a:r>
              <a:rPr lang="en-US" altLang="zh-TW" dirty="0"/>
              <a:t>NLLB</a:t>
            </a:r>
            <a:r>
              <a:rPr lang="zh-TW" altLang="en-US" dirty="0"/>
              <a:t>翻譯</a:t>
            </a:r>
            <a:r>
              <a:rPr lang="en-US" altLang="zh-TW" dirty="0"/>
              <a:t>(</a:t>
            </a:r>
            <a:r>
              <a:rPr lang="zh-TW" altLang="en-US" dirty="0"/>
              <a:t>分</a:t>
            </a:r>
            <a:r>
              <a:rPr lang="en-US" altLang="zh-TW" dirty="0"/>
              <a:t>4 Batch</a:t>
            </a:r>
            <a:r>
              <a:rPr lang="zh-TW" altLang="en-US" dirty="0"/>
              <a:t> </a:t>
            </a:r>
            <a:r>
              <a:rPr lang="en-US" altLang="zh-TW" dirty="0"/>
              <a:t>input)(</a:t>
            </a:r>
            <a:r>
              <a:rPr lang="zh-TW" altLang="en-US" dirty="0"/>
              <a:t>日文</a:t>
            </a:r>
            <a:r>
              <a:rPr lang="en-US" altLang="zh-TW" dirty="0"/>
              <a:t>)</a:t>
            </a:r>
            <a:endParaRPr lang="zh-TW" altLang="en-US" dirty="0"/>
          </a:p>
        </p:txBody>
      </p:sp>
      <p:pic>
        <p:nvPicPr>
          <p:cNvPr id="5" name="內容版面配置區 4">
            <a:extLst>
              <a:ext uri="{FF2B5EF4-FFF2-40B4-BE49-F238E27FC236}">
                <a16:creationId xmlns:a16="http://schemas.microsoft.com/office/drawing/2014/main" id="{6868A660-49A9-450A-B6BB-83007F23B67C}"/>
              </a:ext>
            </a:extLst>
          </p:cNvPr>
          <p:cNvPicPr>
            <a:picLocks noGrp="1" noChangeAspect="1"/>
          </p:cNvPicPr>
          <p:nvPr>
            <p:ph idx="1"/>
          </p:nvPr>
        </p:nvPicPr>
        <p:blipFill>
          <a:blip r:embed="rId2"/>
          <a:stretch>
            <a:fillRect/>
          </a:stretch>
        </p:blipFill>
        <p:spPr>
          <a:xfrm>
            <a:off x="1057793" y="2549949"/>
            <a:ext cx="2109301" cy="1986223"/>
          </a:xfrm>
        </p:spPr>
      </p:pic>
      <p:pic>
        <p:nvPicPr>
          <p:cNvPr id="7" name="圖片 6">
            <a:extLst>
              <a:ext uri="{FF2B5EF4-FFF2-40B4-BE49-F238E27FC236}">
                <a16:creationId xmlns:a16="http://schemas.microsoft.com/office/drawing/2014/main" id="{13CF5199-3D95-40B7-B985-C9854A14BF90}"/>
              </a:ext>
            </a:extLst>
          </p:cNvPr>
          <p:cNvPicPr>
            <a:picLocks noChangeAspect="1"/>
          </p:cNvPicPr>
          <p:nvPr/>
        </p:nvPicPr>
        <p:blipFill>
          <a:blip r:embed="rId3"/>
          <a:stretch>
            <a:fillRect/>
          </a:stretch>
        </p:blipFill>
        <p:spPr>
          <a:xfrm>
            <a:off x="3300319" y="2549949"/>
            <a:ext cx="2575522" cy="2892982"/>
          </a:xfrm>
          <a:prstGeom prst="rect">
            <a:avLst/>
          </a:prstGeom>
        </p:spPr>
      </p:pic>
      <p:pic>
        <p:nvPicPr>
          <p:cNvPr id="9" name="圖片 8">
            <a:extLst>
              <a:ext uri="{FF2B5EF4-FFF2-40B4-BE49-F238E27FC236}">
                <a16:creationId xmlns:a16="http://schemas.microsoft.com/office/drawing/2014/main" id="{63D6F291-A42C-4485-83B6-36D92D724929}"/>
              </a:ext>
            </a:extLst>
          </p:cNvPr>
          <p:cNvPicPr>
            <a:picLocks noChangeAspect="1"/>
          </p:cNvPicPr>
          <p:nvPr/>
        </p:nvPicPr>
        <p:blipFill>
          <a:blip r:embed="rId4"/>
          <a:stretch>
            <a:fillRect/>
          </a:stretch>
        </p:blipFill>
        <p:spPr>
          <a:xfrm>
            <a:off x="6009066" y="2549949"/>
            <a:ext cx="2590348" cy="2892983"/>
          </a:xfrm>
          <a:prstGeom prst="rect">
            <a:avLst/>
          </a:prstGeom>
        </p:spPr>
      </p:pic>
      <p:pic>
        <p:nvPicPr>
          <p:cNvPr id="13" name="圖片 12">
            <a:extLst>
              <a:ext uri="{FF2B5EF4-FFF2-40B4-BE49-F238E27FC236}">
                <a16:creationId xmlns:a16="http://schemas.microsoft.com/office/drawing/2014/main" id="{CB786301-13BF-4FF7-A331-9275FA19FDC3}"/>
              </a:ext>
            </a:extLst>
          </p:cNvPr>
          <p:cNvPicPr>
            <a:picLocks noChangeAspect="1"/>
          </p:cNvPicPr>
          <p:nvPr/>
        </p:nvPicPr>
        <p:blipFill>
          <a:blip r:embed="rId5"/>
          <a:stretch>
            <a:fillRect/>
          </a:stretch>
        </p:blipFill>
        <p:spPr>
          <a:xfrm>
            <a:off x="8732639" y="2549949"/>
            <a:ext cx="2611863" cy="2892983"/>
          </a:xfrm>
          <a:prstGeom prst="rect">
            <a:avLst/>
          </a:prstGeom>
        </p:spPr>
      </p:pic>
    </p:spTree>
    <p:extLst>
      <p:ext uri="{BB962C8B-B14F-4D97-AF65-F5344CB8AC3E}">
        <p14:creationId xmlns:p14="http://schemas.microsoft.com/office/powerpoint/2010/main" val="3001778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49346C-1C31-4F2C-A693-A44D93291B6E}"/>
              </a:ext>
            </a:extLst>
          </p:cNvPr>
          <p:cNvSpPr>
            <a:spLocks noGrp="1"/>
          </p:cNvSpPr>
          <p:nvPr>
            <p:ph type="title"/>
          </p:nvPr>
        </p:nvSpPr>
        <p:spPr/>
        <p:txBody>
          <a:bodyPr/>
          <a:lstStyle/>
          <a:p>
            <a:r>
              <a:rPr lang="zh-TW" altLang="en-US" dirty="0"/>
              <a:t>使用</a:t>
            </a:r>
            <a:r>
              <a:rPr lang="en-US" altLang="zh-TW" dirty="0"/>
              <a:t>NLLB</a:t>
            </a:r>
            <a:r>
              <a:rPr lang="zh-TW" altLang="en-US" dirty="0"/>
              <a:t>翻譯</a:t>
            </a:r>
            <a:r>
              <a:rPr lang="en-US" altLang="zh-TW" dirty="0"/>
              <a:t>(</a:t>
            </a:r>
            <a:r>
              <a:rPr lang="zh-TW" altLang="en-US" dirty="0"/>
              <a:t>分</a:t>
            </a:r>
            <a:r>
              <a:rPr lang="en-US" altLang="zh-TW" dirty="0"/>
              <a:t>4 Batch</a:t>
            </a:r>
            <a:r>
              <a:rPr lang="zh-TW" altLang="en-US" dirty="0"/>
              <a:t> </a:t>
            </a:r>
            <a:r>
              <a:rPr lang="en-US" altLang="zh-TW" dirty="0"/>
              <a:t>input)(</a:t>
            </a:r>
            <a:r>
              <a:rPr lang="zh-TW" altLang="en-US" dirty="0"/>
              <a:t>日文</a:t>
            </a:r>
            <a:r>
              <a:rPr lang="en-US" altLang="zh-TW" dirty="0"/>
              <a:t>)</a:t>
            </a:r>
            <a:endParaRPr lang="zh-TW" altLang="en-US" dirty="0"/>
          </a:p>
        </p:txBody>
      </p:sp>
      <p:pic>
        <p:nvPicPr>
          <p:cNvPr id="5" name="內容版面配置區 4">
            <a:extLst>
              <a:ext uri="{FF2B5EF4-FFF2-40B4-BE49-F238E27FC236}">
                <a16:creationId xmlns:a16="http://schemas.microsoft.com/office/drawing/2014/main" id="{CD4F7EE7-AF4E-494A-996F-C2FB0A187F45}"/>
              </a:ext>
            </a:extLst>
          </p:cNvPr>
          <p:cNvPicPr>
            <a:picLocks noGrp="1" noChangeAspect="1"/>
          </p:cNvPicPr>
          <p:nvPr>
            <p:ph idx="1"/>
          </p:nvPr>
        </p:nvPicPr>
        <p:blipFill>
          <a:blip r:embed="rId2"/>
          <a:stretch>
            <a:fillRect/>
          </a:stretch>
        </p:blipFill>
        <p:spPr>
          <a:xfrm>
            <a:off x="3477070" y="2487703"/>
            <a:ext cx="2541149" cy="2833584"/>
          </a:xfrm>
        </p:spPr>
      </p:pic>
      <p:pic>
        <p:nvPicPr>
          <p:cNvPr id="6" name="圖片 5">
            <a:extLst>
              <a:ext uri="{FF2B5EF4-FFF2-40B4-BE49-F238E27FC236}">
                <a16:creationId xmlns:a16="http://schemas.microsoft.com/office/drawing/2014/main" id="{01CC78D7-D806-4105-B19D-087F6EA6EC87}"/>
              </a:ext>
            </a:extLst>
          </p:cNvPr>
          <p:cNvPicPr>
            <a:picLocks noChangeAspect="1"/>
          </p:cNvPicPr>
          <p:nvPr/>
        </p:nvPicPr>
        <p:blipFill>
          <a:blip r:embed="rId3"/>
          <a:stretch>
            <a:fillRect/>
          </a:stretch>
        </p:blipFill>
        <p:spPr>
          <a:xfrm>
            <a:off x="793830" y="2488862"/>
            <a:ext cx="2541148" cy="2832425"/>
          </a:xfrm>
          <a:prstGeom prst="rect">
            <a:avLst/>
          </a:prstGeom>
        </p:spPr>
      </p:pic>
      <p:pic>
        <p:nvPicPr>
          <p:cNvPr id="8" name="圖片 7">
            <a:extLst>
              <a:ext uri="{FF2B5EF4-FFF2-40B4-BE49-F238E27FC236}">
                <a16:creationId xmlns:a16="http://schemas.microsoft.com/office/drawing/2014/main" id="{88455CF3-3198-43E5-958B-E1B0D9191173}"/>
              </a:ext>
            </a:extLst>
          </p:cNvPr>
          <p:cNvPicPr>
            <a:picLocks noChangeAspect="1"/>
          </p:cNvPicPr>
          <p:nvPr/>
        </p:nvPicPr>
        <p:blipFill rotWithShape="1">
          <a:blip r:embed="rId4"/>
          <a:srcRect t="841"/>
          <a:stretch/>
        </p:blipFill>
        <p:spPr>
          <a:xfrm>
            <a:off x="6173783" y="2487703"/>
            <a:ext cx="2555773" cy="2833584"/>
          </a:xfrm>
          <a:prstGeom prst="rect">
            <a:avLst/>
          </a:prstGeom>
        </p:spPr>
      </p:pic>
      <p:pic>
        <p:nvPicPr>
          <p:cNvPr id="10" name="圖片 9">
            <a:extLst>
              <a:ext uri="{FF2B5EF4-FFF2-40B4-BE49-F238E27FC236}">
                <a16:creationId xmlns:a16="http://schemas.microsoft.com/office/drawing/2014/main" id="{179685B2-DEF9-426A-A914-85B486D866DA}"/>
              </a:ext>
            </a:extLst>
          </p:cNvPr>
          <p:cNvPicPr>
            <a:picLocks noChangeAspect="1"/>
          </p:cNvPicPr>
          <p:nvPr/>
        </p:nvPicPr>
        <p:blipFill>
          <a:blip r:embed="rId5"/>
          <a:stretch>
            <a:fillRect/>
          </a:stretch>
        </p:blipFill>
        <p:spPr>
          <a:xfrm>
            <a:off x="8839934" y="2487703"/>
            <a:ext cx="2558236" cy="2833584"/>
          </a:xfrm>
          <a:prstGeom prst="rect">
            <a:avLst/>
          </a:prstGeom>
        </p:spPr>
      </p:pic>
    </p:spTree>
    <p:extLst>
      <p:ext uri="{BB962C8B-B14F-4D97-AF65-F5344CB8AC3E}">
        <p14:creationId xmlns:p14="http://schemas.microsoft.com/office/powerpoint/2010/main" val="819724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EE8995-09D0-4509-BEEA-007320F27E27}"/>
              </a:ext>
            </a:extLst>
          </p:cNvPr>
          <p:cNvSpPr>
            <a:spLocks noGrp="1"/>
          </p:cNvSpPr>
          <p:nvPr>
            <p:ph type="title"/>
          </p:nvPr>
        </p:nvSpPr>
        <p:spPr/>
        <p:txBody>
          <a:bodyPr>
            <a:normAutofit fontScale="90000"/>
          </a:bodyPr>
          <a:lstStyle/>
          <a:p>
            <a:r>
              <a:rPr lang="zh-TW" altLang="en-US" dirty="0"/>
              <a:t>使用</a:t>
            </a:r>
            <a:r>
              <a:rPr lang="en-US" altLang="zh-TW" dirty="0"/>
              <a:t>NLLB</a:t>
            </a:r>
            <a:r>
              <a:rPr lang="zh-TW" altLang="en-US" dirty="0"/>
              <a:t>翻譯結果</a:t>
            </a:r>
            <a:r>
              <a:rPr lang="en-US" altLang="zh-TW" dirty="0"/>
              <a:t>(</a:t>
            </a:r>
            <a:r>
              <a:rPr lang="zh-TW" altLang="en-US" dirty="0"/>
              <a:t>分</a:t>
            </a:r>
            <a:r>
              <a:rPr lang="en-US" altLang="zh-TW" dirty="0"/>
              <a:t>4 Batch</a:t>
            </a:r>
            <a:r>
              <a:rPr lang="zh-TW" altLang="en-US" dirty="0"/>
              <a:t> </a:t>
            </a:r>
            <a:r>
              <a:rPr lang="en-US" altLang="zh-TW" dirty="0"/>
              <a:t>input)(</a:t>
            </a:r>
            <a:r>
              <a:rPr lang="zh-TW" altLang="en-US" dirty="0"/>
              <a:t>日文</a:t>
            </a:r>
            <a:r>
              <a:rPr lang="en-US" altLang="zh-TW" dirty="0"/>
              <a:t>)</a:t>
            </a:r>
            <a:endParaRPr lang="zh-TW" altLang="en-US" dirty="0"/>
          </a:p>
        </p:txBody>
      </p:sp>
      <p:sp>
        <p:nvSpPr>
          <p:cNvPr id="3" name="內容版面配置區 2">
            <a:extLst>
              <a:ext uri="{FF2B5EF4-FFF2-40B4-BE49-F238E27FC236}">
                <a16:creationId xmlns:a16="http://schemas.microsoft.com/office/drawing/2014/main" id="{3DB11ABC-AE86-4D48-9A9F-85FEB516400B}"/>
              </a:ext>
            </a:extLst>
          </p:cNvPr>
          <p:cNvSpPr>
            <a:spLocks noGrp="1"/>
          </p:cNvSpPr>
          <p:nvPr>
            <p:ph idx="1"/>
          </p:nvPr>
        </p:nvSpPr>
        <p:spPr/>
        <p:txBody>
          <a:bodyPr>
            <a:normAutofit/>
          </a:bodyPr>
          <a:lstStyle/>
          <a:p>
            <a:pPr marL="0" indent="0">
              <a:buNone/>
            </a:pPr>
            <a:r>
              <a:rPr lang="ja-JP" altLang="en-US" sz="1200" dirty="0"/>
              <a:t>大型言語モデル </a:t>
            </a:r>
            <a:r>
              <a:rPr lang="en-US" altLang="ja-JP" sz="1200" dirty="0"/>
              <a:t>(LLM) </a:t>
            </a:r>
            <a:r>
              <a:rPr lang="ja-JP" altLang="en-US" sz="1200" dirty="0"/>
              <a:t>は</a:t>
            </a:r>
            <a:r>
              <a:rPr lang="en-US" altLang="ja-JP" sz="1200" dirty="0"/>
              <a:t>,</a:t>
            </a:r>
            <a:r>
              <a:rPr lang="ja-JP" altLang="en-US" sz="1200" dirty="0"/>
              <a:t>データアノテーションやテキスト分析などの労働を要するタスクの自動化を可能にすることで</a:t>
            </a:r>
            <a:r>
              <a:rPr lang="en-US" altLang="ja-JP" sz="1200" dirty="0"/>
              <a:t>,</a:t>
            </a:r>
            <a:r>
              <a:rPr lang="ja-JP" altLang="en-US" sz="1200" dirty="0"/>
              <a:t>社会科学の研究を急速に変えている</a:t>
            </a:r>
            <a:r>
              <a:rPr lang="en-US" altLang="ja-JP" sz="1200" dirty="0"/>
              <a:t>.</a:t>
            </a:r>
            <a:r>
              <a:rPr lang="ja-JP" altLang="en-US" sz="1200" dirty="0"/>
              <a:t>しかし</a:t>
            </a:r>
            <a:r>
              <a:rPr lang="en-US" altLang="ja-JP" sz="1200" dirty="0"/>
              <a:t>,LLM</a:t>
            </a:r>
            <a:r>
              <a:rPr lang="ja-JP" altLang="en-US" sz="1200" dirty="0"/>
              <a:t>出力は研究者の実施選択 </a:t>
            </a:r>
            <a:r>
              <a:rPr lang="en-US" altLang="ja-JP" sz="1200" dirty="0"/>
              <a:t>(</a:t>
            </a:r>
            <a:r>
              <a:rPr lang="ja-JP" altLang="en-US" sz="1200" dirty="0"/>
              <a:t>例えば</a:t>
            </a:r>
            <a:r>
              <a:rPr lang="en-US" altLang="ja-JP" sz="1200" dirty="0"/>
              <a:t>,</a:t>
            </a:r>
            <a:r>
              <a:rPr lang="ja-JP" altLang="en-US" sz="1200" dirty="0"/>
              <a:t>モデル選択</a:t>
            </a:r>
            <a:r>
              <a:rPr lang="en-US" altLang="ja-JP" sz="1200" dirty="0"/>
              <a:t>,</a:t>
            </a:r>
            <a:r>
              <a:rPr lang="ja-JP" altLang="en-US" sz="1200" dirty="0"/>
              <a:t>プロンプト戦略</a:t>
            </a:r>
            <a:r>
              <a:rPr lang="en-US" altLang="ja-JP" sz="1200" dirty="0"/>
              <a:t>,</a:t>
            </a:r>
            <a:r>
              <a:rPr lang="ja-JP" altLang="en-US" sz="1200" dirty="0"/>
              <a:t>または温度設定</a:t>
            </a:r>
            <a:r>
              <a:rPr lang="en-US" altLang="ja-JP" sz="1200" dirty="0"/>
              <a:t>) </a:t>
            </a:r>
            <a:r>
              <a:rPr lang="ja-JP" altLang="en-US" sz="1200" dirty="0"/>
              <a:t>に基づいて大きく異なる</a:t>
            </a:r>
            <a:r>
              <a:rPr lang="en-US" altLang="ja-JP" sz="1200" dirty="0"/>
              <a:t>.</a:t>
            </a:r>
            <a:r>
              <a:rPr lang="ja-JP" altLang="en-US" sz="1200" dirty="0"/>
              <a:t>このような変化は体系的なバイアスやランダムエラーを導入し</a:t>
            </a:r>
            <a:r>
              <a:rPr lang="en-US" altLang="ja-JP" sz="1200" dirty="0"/>
              <a:t>,</a:t>
            </a:r>
            <a:r>
              <a:rPr lang="ja-JP" altLang="en-US" sz="1200" dirty="0"/>
              <a:t>下流解析に広がり</a:t>
            </a:r>
            <a:r>
              <a:rPr lang="en-US" altLang="ja-JP" sz="1200" dirty="0"/>
              <a:t>,</a:t>
            </a:r>
            <a:r>
              <a:rPr lang="ja-JP" altLang="en-US" sz="1200" dirty="0"/>
              <a:t>タイプ</a:t>
            </a:r>
            <a:r>
              <a:rPr lang="en-US" altLang="ja-JP" sz="1200" dirty="0"/>
              <a:t>I (</a:t>
            </a:r>
            <a:r>
              <a:rPr lang="ja-JP" altLang="en-US" sz="1200" dirty="0"/>
              <a:t>偽陽性</a:t>
            </a:r>
            <a:r>
              <a:rPr lang="en-US" altLang="ja-JP" sz="1200" dirty="0"/>
              <a:t>),</a:t>
            </a:r>
            <a:r>
              <a:rPr lang="ja-JP" altLang="en-US" sz="1200" dirty="0"/>
              <a:t>タイプ</a:t>
            </a:r>
            <a:r>
              <a:rPr lang="en-US" altLang="ja-JP" sz="1200" dirty="0"/>
              <a:t>II (</a:t>
            </a:r>
            <a:r>
              <a:rPr lang="ja-JP" altLang="en-US" sz="1200" dirty="0"/>
              <a:t>偽マイナス</a:t>
            </a:r>
            <a:r>
              <a:rPr lang="en-US" altLang="ja-JP" sz="1200" dirty="0"/>
              <a:t>),</a:t>
            </a:r>
            <a:r>
              <a:rPr lang="ja-JP" altLang="en-US" sz="1200" dirty="0"/>
              <a:t>タイプ</a:t>
            </a:r>
            <a:r>
              <a:rPr lang="en-US" altLang="ja-JP" sz="1200" dirty="0"/>
              <a:t>S (</a:t>
            </a:r>
            <a:r>
              <a:rPr lang="ja-JP" altLang="en-US" sz="1200" dirty="0"/>
              <a:t>有意効果のための間違ったサイン</a:t>
            </a:r>
            <a:r>
              <a:rPr lang="en-US" altLang="ja-JP" sz="1200" dirty="0"/>
              <a:t>),</a:t>
            </a:r>
            <a:r>
              <a:rPr lang="ja-JP" altLang="en-US" sz="1200" dirty="0"/>
              <a:t>またはタイプ</a:t>
            </a:r>
            <a:r>
              <a:rPr lang="en-US" altLang="ja-JP" sz="1200" dirty="0"/>
              <a:t>M (</a:t>
            </a:r>
            <a:r>
              <a:rPr lang="ja-JP" altLang="en-US" sz="1200" dirty="0"/>
              <a:t>正しいが誇張された効果</a:t>
            </a:r>
            <a:r>
              <a:rPr lang="en-US" altLang="ja-JP" sz="1200" dirty="0"/>
              <a:t>) </a:t>
            </a:r>
            <a:r>
              <a:rPr lang="ja-JP" altLang="en-US" sz="1200" dirty="0"/>
              <a:t>のエラーを引き起こします</a:t>
            </a:r>
            <a:r>
              <a:rPr lang="en-US" altLang="ja-JP" sz="1200" dirty="0"/>
              <a:t>.</a:t>
            </a:r>
            <a:r>
              <a:rPr lang="ja-JP" altLang="en-US" sz="1200" dirty="0"/>
              <a:t>これを*</a:t>
            </a:r>
            <a:r>
              <a:rPr lang="en-US" altLang="ja-JP" sz="1200" dirty="0"/>
              <a:t>LLM</a:t>
            </a:r>
            <a:r>
              <a:rPr lang="ja-JP" altLang="en-US" sz="1200" dirty="0"/>
              <a:t>ハッキング*と呼びます</a:t>
            </a:r>
            <a:r>
              <a:rPr lang="en-US" altLang="ja-JP" sz="1200" dirty="0"/>
              <a:t>.</a:t>
            </a:r>
          </a:p>
          <a:p>
            <a:pPr marL="0" indent="0">
              <a:buNone/>
            </a:pPr>
            <a:r>
              <a:rPr lang="en-US" altLang="ja-JP" sz="1200" dirty="0">
                <a:effectLst/>
              </a:rPr>
              <a:t>LLM</a:t>
            </a:r>
            <a:r>
              <a:rPr lang="ja-JP" altLang="en-US" sz="1200" dirty="0">
                <a:effectLst/>
              </a:rPr>
              <a:t>ハッキングのリスクは</a:t>
            </a:r>
            <a:r>
              <a:rPr lang="en-US" altLang="ja-JP" sz="1200" dirty="0">
                <a:effectLst/>
              </a:rPr>
              <a:t>,18</a:t>
            </a:r>
            <a:r>
              <a:rPr lang="ja-JP" altLang="en-US" sz="1200" dirty="0">
                <a:effectLst/>
              </a:rPr>
              <a:t>の異なるモデルで公開された</a:t>
            </a:r>
            <a:r>
              <a:rPr lang="en-US" altLang="ja-JP" sz="1200" dirty="0">
                <a:effectLst/>
              </a:rPr>
              <a:t>21</a:t>
            </a:r>
            <a:r>
              <a:rPr lang="ja-JP" altLang="en-US" sz="1200" dirty="0">
                <a:effectLst/>
              </a:rPr>
              <a:t>の社会科学研究から</a:t>
            </a:r>
            <a:r>
              <a:rPr lang="en-US" altLang="ja-JP" sz="1200" dirty="0">
                <a:effectLst/>
              </a:rPr>
              <a:t>37</a:t>
            </a:r>
            <a:r>
              <a:rPr lang="ja-JP" altLang="en-US" sz="1200" dirty="0">
                <a:effectLst/>
              </a:rPr>
              <a:t>件のデータアノテーションタスクを複製することで定量化されています</a:t>
            </a:r>
            <a:r>
              <a:rPr lang="en-US" altLang="ja-JP" sz="1200" dirty="0">
                <a:effectLst/>
              </a:rPr>
              <a:t>.1,300</a:t>
            </a:r>
            <a:r>
              <a:rPr lang="ja-JP" altLang="en-US" sz="1200" dirty="0">
                <a:effectLst/>
              </a:rPr>
              <a:t>万件の</a:t>
            </a:r>
            <a:r>
              <a:rPr lang="en-US" altLang="ja-JP" sz="1200" dirty="0">
                <a:effectLst/>
              </a:rPr>
              <a:t>LLM</a:t>
            </a:r>
            <a:r>
              <a:rPr lang="ja-JP" altLang="en-US" sz="1200" dirty="0">
                <a:effectLst/>
              </a:rPr>
              <a:t>ラベルを分析して</a:t>
            </a:r>
            <a:r>
              <a:rPr lang="en-US" altLang="ja-JP" sz="1200" dirty="0">
                <a:effectLst/>
              </a:rPr>
              <a:t>,</a:t>
            </a:r>
            <a:r>
              <a:rPr lang="ja-JP" altLang="en-US" sz="1200" dirty="0">
                <a:effectLst/>
              </a:rPr>
              <a:t>研究者の妥当な選択が統計的結論にどのように影響するかを測定するために</a:t>
            </a:r>
            <a:r>
              <a:rPr lang="en-US" altLang="ja-JP" sz="1200" dirty="0">
                <a:effectLst/>
              </a:rPr>
              <a:t>2,361</a:t>
            </a:r>
            <a:r>
              <a:rPr lang="ja-JP" altLang="en-US" sz="1200" dirty="0">
                <a:effectLst/>
              </a:rPr>
              <a:t>の現実的な仮説をテストしています</a:t>
            </a:r>
            <a:r>
              <a:rPr lang="en-US" altLang="ja-JP" sz="1200" dirty="0">
                <a:effectLst/>
              </a:rPr>
              <a:t>. </a:t>
            </a:r>
            <a:r>
              <a:rPr lang="ja-JP" altLang="en-US" sz="1200" dirty="0">
                <a:effectLst/>
              </a:rPr>
              <a:t>最先端 </a:t>
            </a:r>
            <a:r>
              <a:rPr lang="en-US" altLang="ja-JP" sz="1200" dirty="0">
                <a:effectLst/>
              </a:rPr>
              <a:t>(SOTA) </a:t>
            </a:r>
            <a:r>
              <a:rPr lang="ja-JP" altLang="en-US" sz="1200" dirty="0">
                <a:effectLst/>
              </a:rPr>
              <a:t>モデルの仮説の約</a:t>
            </a:r>
            <a:r>
              <a:rPr lang="en-US" altLang="ja-JP" sz="1200" dirty="0">
                <a:effectLst/>
              </a:rPr>
              <a:t>3</a:t>
            </a:r>
            <a:r>
              <a:rPr lang="ja-JP" altLang="en-US" sz="1200" dirty="0">
                <a:effectLst/>
              </a:rPr>
              <a:t>分の</a:t>
            </a:r>
            <a:r>
              <a:rPr lang="en-US" altLang="ja-JP" sz="1200" dirty="0">
                <a:effectLst/>
              </a:rPr>
              <a:t>1</a:t>
            </a:r>
            <a:r>
              <a:rPr lang="ja-JP" altLang="en-US" sz="1200" dirty="0">
                <a:effectLst/>
              </a:rPr>
              <a:t>で</a:t>
            </a:r>
            <a:r>
              <a:rPr lang="en-US" altLang="ja-JP" sz="1200" dirty="0">
                <a:effectLst/>
              </a:rPr>
              <a:t>LLM</a:t>
            </a:r>
            <a:r>
              <a:rPr lang="ja-JP" altLang="en-US" sz="1200" dirty="0">
                <a:effectLst/>
              </a:rPr>
              <a:t>アノートされたデータに基づいた誤った結論を発見し</a:t>
            </a:r>
            <a:r>
              <a:rPr lang="en-US" altLang="ja-JP" sz="1200" dirty="0">
                <a:effectLst/>
              </a:rPr>
              <a:t>,</a:t>
            </a:r>
            <a:r>
              <a:rPr lang="ja-JP" altLang="en-US" sz="1200" dirty="0">
                <a:effectLst/>
              </a:rPr>
              <a:t>小言語モデルに対する仮説の半分です</a:t>
            </a:r>
            <a:r>
              <a:rPr lang="en-US" altLang="ja-JP" sz="1200" dirty="0">
                <a:effectLst/>
              </a:rPr>
              <a:t>.</a:t>
            </a:r>
            <a:r>
              <a:rPr lang="ja-JP" altLang="en-US" sz="1200" dirty="0">
                <a:effectLst/>
              </a:rPr>
              <a:t>私たちの結果は</a:t>
            </a:r>
            <a:r>
              <a:rPr lang="en-US" altLang="ja-JP" sz="1200" dirty="0">
                <a:effectLst/>
              </a:rPr>
              <a:t>,</a:t>
            </a:r>
            <a:r>
              <a:rPr lang="ja-JP" altLang="en-US" sz="1200" dirty="0">
                <a:effectLst/>
              </a:rPr>
              <a:t>より高いタスクパフォーマンスとよりよい一般的なモデル能力が</a:t>
            </a:r>
            <a:r>
              <a:rPr lang="en-US" altLang="ja-JP" sz="1200" dirty="0">
                <a:effectLst/>
              </a:rPr>
              <a:t>LLM </a:t>
            </a:r>
            <a:r>
              <a:rPr lang="ja-JP" altLang="en-US" sz="1200" dirty="0">
                <a:effectLst/>
              </a:rPr>
              <a:t>ハッキングリスクを減らすことを示していますが</a:t>
            </a:r>
            <a:r>
              <a:rPr lang="en-US" altLang="ja-JP" sz="1200" dirty="0">
                <a:effectLst/>
              </a:rPr>
              <a:t>,</a:t>
            </a:r>
            <a:r>
              <a:rPr lang="ja-JP" altLang="en-US" sz="1200" dirty="0">
                <a:effectLst/>
              </a:rPr>
              <a:t>非常に正確なモデルでさえ完全に排除することはできません</a:t>
            </a:r>
            <a:r>
              <a:rPr lang="en-US" altLang="ja-JP" sz="1200" dirty="0">
                <a:effectLst/>
              </a:rPr>
              <a:t>.</a:t>
            </a:r>
            <a:r>
              <a:rPr lang="ja-JP" altLang="en-US" sz="1200" dirty="0">
                <a:effectLst/>
              </a:rPr>
              <a:t> </a:t>
            </a:r>
            <a:r>
              <a:rPr lang="en-US" altLang="ja-JP" sz="1200" dirty="0">
                <a:effectLst/>
              </a:rPr>
              <a:t>LLM</a:t>
            </a:r>
            <a:r>
              <a:rPr lang="ja-JP" altLang="en-US" sz="1200" dirty="0">
                <a:effectLst/>
              </a:rPr>
              <a:t>ハッキングのリスクは効果サイズが増加するにつれて減少し</a:t>
            </a:r>
            <a:r>
              <a:rPr lang="en-US" altLang="ja-JP" sz="1200" dirty="0">
                <a:effectLst/>
              </a:rPr>
              <a:t>,</a:t>
            </a:r>
            <a:r>
              <a:rPr lang="ja-JP" altLang="en-US" sz="1200" dirty="0">
                <a:effectLst/>
              </a:rPr>
              <a:t>意味値に近い結果のより厳格な検証の必要性を示しています</a:t>
            </a:r>
            <a:r>
              <a:rPr lang="en-US" altLang="ja-JP" sz="1200" dirty="0">
                <a:effectLst/>
              </a:rPr>
              <a:t>.LLM</a:t>
            </a:r>
            <a:r>
              <a:rPr lang="ja-JP" altLang="en-US" sz="1200" dirty="0">
                <a:effectLst/>
              </a:rPr>
              <a:t>ハッキング緩和技術に関する私たちの広範な分析は</a:t>
            </a:r>
            <a:r>
              <a:rPr lang="en-US" altLang="ja-JP" sz="1200" dirty="0">
                <a:effectLst/>
              </a:rPr>
              <a:t>,</a:t>
            </a:r>
            <a:r>
              <a:rPr lang="ja-JP" altLang="en-US" sz="1200" dirty="0">
                <a:effectLst/>
              </a:rPr>
              <a:t>誤った肯定的な結果の減少とモデル選択の改善における人間の注釈の重要性を強調しています</a:t>
            </a:r>
            <a:r>
              <a:rPr lang="en-US" altLang="ja-JP" sz="1200" dirty="0">
                <a:effectLst/>
              </a:rPr>
              <a:t>.</a:t>
            </a:r>
            <a:r>
              <a:rPr lang="ja-JP" altLang="en-US" sz="1200" dirty="0">
                <a:effectLst/>
              </a:rPr>
              <a:t>驚くことに</a:t>
            </a:r>
            <a:r>
              <a:rPr lang="en-US" altLang="ja-JP" sz="1200" dirty="0">
                <a:effectLst/>
              </a:rPr>
              <a:t>,</a:t>
            </a:r>
            <a:r>
              <a:rPr lang="ja-JP" altLang="en-US" sz="1200" dirty="0">
                <a:effectLst/>
              </a:rPr>
              <a:t>一般的な回帰推定器訂正技術は</a:t>
            </a:r>
            <a:r>
              <a:rPr lang="en-US" altLang="ja-JP" sz="1200" dirty="0">
                <a:effectLst/>
              </a:rPr>
              <a:t>,LLM </a:t>
            </a:r>
            <a:r>
              <a:rPr lang="ja-JP" altLang="en-US" sz="1200" dirty="0">
                <a:effectLst/>
              </a:rPr>
              <a:t>ハッキングリスクを減らすのにほとんど効果がありません</a:t>
            </a:r>
            <a:r>
              <a:rPr lang="en-US" altLang="ja-JP" sz="1200" dirty="0">
                <a:effectLst/>
              </a:rPr>
              <a:t>.</a:t>
            </a:r>
          </a:p>
          <a:p>
            <a:pPr marL="0" indent="0">
              <a:buNone/>
            </a:pPr>
            <a:r>
              <a:rPr lang="ja-JP" altLang="en-US" sz="1200" dirty="0">
                <a:effectLst/>
              </a:rPr>
              <a:t>意図的な</a:t>
            </a:r>
            <a:r>
              <a:rPr lang="en-US" altLang="ja-JP" sz="1200" dirty="0">
                <a:effectLst/>
              </a:rPr>
              <a:t>LLM</a:t>
            </a:r>
            <a:r>
              <a:rPr lang="ja-JP" altLang="en-US" sz="1200" dirty="0">
                <a:effectLst/>
              </a:rPr>
              <a:t>ハッキングは</a:t>
            </a:r>
            <a:r>
              <a:rPr lang="en-US" altLang="ja-JP" sz="1200" dirty="0">
                <a:effectLst/>
              </a:rPr>
              <a:t>,</a:t>
            </a:r>
            <a:r>
              <a:rPr lang="ja-JP" altLang="en-US" sz="1200" dirty="0">
                <a:effectLst/>
              </a:rPr>
              <a:t>偶然の間違いを超えて</a:t>
            </a:r>
            <a:r>
              <a:rPr lang="en-US" altLang="ja-JP" sz="1200" dirty="0">
                <a:effectLst/>
              </a:rPr>
              <a:t>,</a:t>
            </a:r>
            <a:r>
              <a:rPr lang="ja-JP" altLang="en-US" sz="1200" dirty="0">
                <a:effectLst/>
              </a:rPr>
              <a:t>受け入れがたいほどシンプルであることが分かった</a:t>
            </a:r>
            <a:r>
              <a:rPr lang="en-US" altLang="ja-JP" sz="1200" dirty="0">
                <a:effectLst/>
              </a:rPr>
              <a:t>.</a:t>
            </a:r>
            <a:r>
              <a:rPr lang="ja-JP" altLang="en-US" sz="1200" dirty="0">
                <a:effectLst/>
              </a:rPr>
              <a:t>少数の</a:t>
            </a:r>
            <a:r>
              <a:rPr lang="en-US" altLang="ja-JP" sz="1200" dirty="0">
                <a:effectLst/>
              </a:rPr>
              <a:t>LLM</a:t>
            </a:r>
            <a:r>
              <a:rPr lang="ja-JP" altLang="en-US" sz="1200" dirty="0">
                <a:effectLst/>
              </a:rPr>
              <a:t>とわずかな迅速なパラフレーズで</a:t>
            </a:r>
            <a:r>
              <a:rPr lang="en-US" altLang="ja-JP" sz="1200" dirty="0">
                <a:effectLst/>
              </a:rPr>
              <a:t>,</a:t>
            </a:r>
            <a:r>
              <a:rPr lang="ja-JP" altLang="en-US" sz="1200" dirty="0">
                <a:effectLst/>
              </a:rPr>
              <a:t>何でも統計的に有意義なものとして提示できます</a:t>
            </a:r>
            <a:r>
              <a:rPr lang="en-US" altLang="ja-JP" sz="1200" dirty="0">
                <a:effectLst/>
              </a:rPr>
              <a:t>.</a:t>
            </a:r>
            <a:r>
              <a:rPr lang="ja-JP" altLang="en-US" sz="1200" dirty="0">
                <a:effectLst/>
              </a:rPr>
              <a:t>全体として</a:t>
            </a:r>
            <a:r>
              <a:rPr lang="en-US" altLang="ja-JP" sz="1200" dirty="0">
                <a:effectLst/>
              </a:rPr>
              <a:t>,</a:t>
            </a:r>
            <a:r>
              <a:rPr lang="ja-JP" altLang="en-US" sz="1200" dirty="0">
                <a:effectLst/>
              </a:rPr>
              <a:t>私たちの発見は</a:t>
            </a:r>
            <a:r>
              <a:rPr lang="en-US" altLang="ja-JP" sz="1200" dirty="0">
                <a:effectLst/>
              </a:rPr>
              <a:t>,LLM</a:t>
            </a:r>
            <a:r>
              <a:rPr lang="ja-JP" altLang="en-US" sz="1200" dirty="0">
                <a:effectLst/>
              </a:rPr>
              <a:t>を便利なブラックボックスの注記者として認識することから</a:t>
            </a:r>
            <a:r>
              <a:rPr lang="en-US" altLang="ja-JP" sz="1200" dirty="0">
                <a:effectLst/>
              </a:rPr>
              <a:t>,</a:t>
            </a:r>
            <a:r>
              <a:rPr lang="ja-JP" altLang="en-US" sz="1200" dirty="0">
                <a:effectLst/>
              </a:rPr>
              <a:t>それらを厳格な検証を必要とする複雑なツールとして見ることまでの</a:t>
            </a:r>
            <a:r>
              <a:rPr lang="en-US" altLang="ja-JP" sz="1200" dirty="0">
                <a:effectLst/>
              </a:rPr>
              <a:t>LLM</a:t>
            </a:r>
            <a:r>
              <a:rPr lang="ja-JP" altLang="en-US" sz="1200" dirty="0">
                <a:effectLst/>
              </a:rPr>
              <a:t>支援の研究実践の根本的な変化を提唱しています</a:t>
            </a:r>
            <a:r>
              <a:rPr lang="en-US" altLang="ja-JP" sz="1200" dirty="0">
                <a:effectLst/>
              </a:rPr>
              <a:t>.</a:t>
            </a:r>
            <a:r>
              <a:rPr lang="ja-JP" altLang="en-US" sz="1200" dirty="0">
                <a:effectLst/>
              </a:rPr>
              <a:t>我々の発見に基づいて</a:t>
            </a:r>
            <a:r>
              <a:rPr lang="en-US" altLang="ja-JP" sz="1200" dirty="0">
                <a:effectLst/>
              </a:rPr>
              <a:t>,</a:t>
            </a:r>
            <a:r>
              <a:rPr lang="ja-JP" altLang="en-US" sz="1200" dirty="0">
                <a:effectLst/>
              </a:rPr>
              <a:t>私たちは様々な一般的なタスクのために意図的かつ意図的な</a:t>
            </a:r>
            <a:r>
              <a:rPr lang="en-US" altLang="ja-JP" sz="1200" dirty="0">
                <a:effectLst/>
              </a:rPr>
              <a:t>LLM</a:t>
            </a:r>
            <a:r>
              <a:rPr lang="ja-JP" altLang="en-US" sz="1200" dirty="0">
                <a:effectLst/>
              </a:rPr>
              <a:t>ハッキングを制限するための実践的な勧告のリストを公開しています</a:t>
            </a:r>
            <a:r>
              <a:rPr lang="en-US" altLang="ja-JP" sz="1200" dirty="0">
                <a:effectLst/>
              </a:rPr>
              <a:t>.</a:t>
            </a:r>
            <a:endParaRPr lang="zh-TW" altLang="en-US" sz="1200" dirty="0"/>
          </a:p>
        </p:txBody>
      </p:sp>
    </p:spTree>
    <p:extLst>
      <p:ext uri="{BB962C8B-B14F-4D97-AF65-F5344CB8AC3E}">
        <p14:creationId xmlns:p14="http://schemas.microsoft.com/office/powerpoint/2010/main" val="1641453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65D568-B94C-40C1-AF1A-DB14EBB38E54}"/>
              </a:ext>
            </a:extLst>
          </p:cNvPr>
          <p:cNvSpPr>
            <a:spLocks noGrp="1"/>
          </p:cNvSpPr>
          <p:nvPr>
            <p:ph type="title"/>
          </p:nvPr>
        </p:nvSpPr>
        <p:spPr/>
        <p:txBody>
          <a:bodyPr>
            <a:noAutofit/>
          </a:bodyPr>
          <a:lstStyle/>
          <a:p>
            <a:r>
              <a:rPr lang="en-US" altLang="zh-TW" sz="3600" dirty="0"/>
              <a:t>NLLB</a:t>
            </a:r>
            <a:r>
              <a:rPr lang="zh-TW" altLang="en-US" sz="3600" dirty="0"/>
              <a:t>（總評：偏弱、可讀性與專業性不足）</a:t>
            </a:r>
          </a:p>
        </p:txBody>
      </p:sp>
      <p:sp>
        <p:nvSpPr>
          <p:cNvPr id="3" name="內容版面配置區 2">
            <a:extLst>
              <a:ext uri="{FF2B5EF4-FFF2-40B4-BE49-F238E27FC236}">
                <a16:creationId xmlns:a16="http://schemas.microsoft.com/office/drawing/2014/main" id="{10D56B8F-8C0A-4AC1-AB6C-18AAB94B42FC}"/>
              </a:ext>
            </a:extLst>
          </p:cNvPr>
          <p:cNvSpPr>
            <a:spLocks noGrp="1"/>
          </p:cNvSpPr>
          <p:nvPr>
            <p:ph idx="1"/>
          </p:nvPr>
        </p:nvSpPr>
        <p:spPr/>
        <p:txBody>
          <a:bodyPr>
            <a:noAutofit/>
          </a:bodyPr>
          <a:lstStyle/>
          <a:p>
            <a:r>
              <a:rPr lang="ja-JP" altLang="en-US" sz="1600" b="1" dirty="0"/>
              <a:t>亮點</a:t>
            </a:r>
            <a:endParaRPr lang="ja-JP" altLang="en-US" sz="1600" dirty="0"/>
          </a:p>
          <a:p>
            <a:pPr lvl="1">
              <a:buFont typeface="Arial" panose="020B0604020202020204" pitchFamily="34" charset="0"/>
              <a:buChar char="•"/>
            </a:pPr>
            <a:r>
              <a:rPr lang="ja-JP" altLang="en-US" sz="1600" dirty="0"/>
              <a:t>核心數字（</a:t>
            </a:r>
            <a:r>
              <a:rPr lang="en-US" altLang="ja-JP" sz="1600" dirty="0"/>
              <a:t>18 </a:t>
            </a:r>
            <a:r>
              <a:rPr lang="ja-JP" altLang="en-US" sz="1600" dirty="0"/>
              <a:t>モデル／</a:t>
            </a:r>
            <a:r>
              <a:rPr lang="en-US" altLang="ja-JP" sz="1600" dirty="0"/>
              <a:t>21 </a:t>
            </a:r>
            <a:r>
              <a:rPr lang="ja-JP" altLang="en-US" sz="1600" dirty="0"/>
              <a:t>研究／</a:t>
            </a:r>
            <a:r>
              <a:rPr lang="en-US" altLang="ja-JP" sz="1600" dirty="0"/>
              <a:t>37 </a:t>
            </a:r>
            <a:r>
              <a:rPr lang="ja-JP" altLang="en-US" sz="1600" dirty="0"/>
              <a:t>タスク／</a:t>
            </a:r>
            <a:r>
              <a:rPr lang="en-US" altLang="ja-JP" sz="1600" dirty="0"/>
              <a:t>1,300</a:t>
            </a:r>
            <a:r>
              <a:rPr lang="ja-JP" altLang="en-US" sz="1600" dirty="0"/>
              <a:t>万ラベル／</a:t>
            </a:r>
            <a:r>
              <a:rPr lang="en-US" altLang="ja-JP" sz="1600" dirty="0"/>
              <a:t>2,361 </a:t>
            </a:r>
            <a:r>
              <a:rPr lang="ja-JP" altLang="en-US" sz="1600" dirty="0"/>
              <a:t>仮説）大致保留。</a:t>
            </a:r>
          </a:p>
          <a:p>
            <a:pPr lvl="1">
              <a:buFont typeface="Arial" panose="020B0604020202020204" pitchFamily="34" charset="0"/>
              <a:buChar char="•"/>
            </a:pPr>
            <a:r>
              <a:rPr lang="ja-JP" altLang="en-US" sz="1600" dirty="0"/>
              <a:t>整體段落結構與論證脈絡尚可追蹤。</a:t>
            </a:r>
          </a:p>
          <a:p>
            <a:r>
              <a:rPr lang="ja-JP" altLang="en-US" sz="1600" b="1" dirty="0"/>
              <a:t>建議</a:t>
            </a:r>
            <a:endParaRPr lang="ja-JP" altLang="en-US" sz="1600" dirty="0"/>
          </a:p>
          <a:p>
            <a:pPr lvl="1">
              <a:buFont typeface="Arial" panose="020B0604020202020204" pitchFamily="34" charset="0"/>
              <a:buChar char="•"/>
            </a:pPr>
            <a:r>
              <a:rPr lang="ja-JP" altLang="en-US" sz="1600" dirty="0"/>
              <a:t>統一日文學術術語（偽陰性／有意水準／小規模言語モデル／アノテーション）。</a:t>
            </a:r>
          </a:p>
          <a:p>
            <a:pPr lvl="1">
              <a:buFont typeface="Arial" panose="020B0604020202020204" pitchFamily="34" charset="0"/>
              <a:buChar char="•"/>
            </a:pPr>
            <a:r>
              <a:rPr lang="ja-JP" altLang="en-US" sz="1600" dirty="0"/>
              <a:t>全面改寫句式，改用「</a:t>
            </a:r>
            <a:r>
              <a:rPr lang="en-US" altLang="ja-JP" sz="1600" dirty="0"/>
              <a:t>〜</a:t>
            </a:r>
            <a:r>
              <a:rPr lang="ja-JP" altLang="en-US" sz="1600" dirty="0"/>
              <a:t>ことを示す／</a:t>
            </a:r>
            <a:r>
              <a:rPr lang="en-US" altLang="ja-JP" sz="1600" dirty="0"/>
              <a:t>〜</a:t>
            </a:r>
            <a:r>
              <a:rPr lang="ja-JP" altLang="en-US" sz="1600" dirty="0"/>
              <a:t>が分かった」等自然書面語。</a:t>
            </a:r>
          </a:p>
          <a:p>
            <a:pPr lvl="1">
              <a:buFont typeface="Arial" panose="020B0604020202020204" pitchFamily="34" charset="0"/>
              <a:buChar char="•"/>
            </a:pPr>
            <a:r>
              <a:rPr lang="ja-JP" altLang="en-US" sz="1600" dirty="0"/>
              <a:t>調整標點為全形「、」「。」並修復冗語。</a:t>
            </a:r>
          </a:p>
          <a:p>
            <a:endParaRPr lang="zh-TW" altLang="en-US" sz="1050" dirty="0"/>
          </a:p>
        </p:txBody>
      </p:sp>
    </p:spTree>
    <p:extLst>
      <p:ext uri="{BB962C8B-B14F-4D97-AF65-F5344CB8AC3E}">
        <p14:creationId xmlns:p14="http://schemas.microsoft.com/office/powerpoint/2010/main" val="3220987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AE960B-CBB3-44FF-BE36-B697648A6DD8}"/>
              </a:ext>
            </a:extLst>
          </p:cNvPr>
          <p:cNvSpPr>
            <a:spLocks noGrp="1"/>
          </p:cNvSpPr>
          <p:nvPr>
            <p:ph type="title"/>
          </p:nvPr>
        </p:nvSpPr>
        <p:spPr/>
        <p:txBody>
          <a:bodyPr>
            <a:noAutofit/>
          </a:bodyPr>
          <a:lstStyle/>
          <a:p>
            <a:r>
              <a:rPr lang="en-US" altLang="zh-TW" sz="3600" dirty="0"/>
              <a:t>NLLB</a:t>
            </a:r>
            <a:r>
              <a:rPr lang="zh-TW" altLang="en-US" sz="3600" dirty="0"/>
              <a:t>（總評：偏弱、可讀性與專業性不足）</a:t>
            </a:r>
          </a:p>
        </p:txBody>
      </p:sp>
      <p:sp>
        <p:nvSpPr>
          <p:cNvPr id="3" name="內容版面配置區 2">
            <a:extLst>
              <a:ext uri="{FF2B5EF4-FFF2-40B4-BE49-F238E27FC236}">
                <a16:creationId xmlns:a16="http://schemas.microsoft.com/office/drawing/2014/main" id="{93B3208F-A973-466C-A459-958086E2EEB6}"/>
              </a:ext>
            </a:extLst>
          </p:cNvPr>
          <p:cNvSpPr>
            <a:spLocks noGrp="1"/>
          </p:cNvSpPr>
          <p:nvPr>
            <p:ph idx="1"/>
          </p:nvPr>
        </p:nvSpPr>
        <p:spPr/>
        <p:txBody>
          <a:bodyPr>
            <a:normAutofit fontScale="92500" lnSpcReduction="20000"/>
          </a:bodyPr>
          <a:lstStyle/>
          <a:p>
            <a:r>
              <a:rPr lang="ja-JP" altLang="en-US" sz="1300" b="1" dirty="0"/>
              <a:t>主要問題（具體舉例）</a:t>
            </a:r>
            <a:endParaRPr lang="ja-JP" altLang="en-US" sz="1300" dirty="0"/>
          </a:p>
          <a:p>
            <a:pPr lvl="1">
              <a:buFont typeface="Arial" panose="020B0604020202020204" pitchFamily="34" charset="0"/>
              <a:buChar char="•"/>
            </a:pPr>
            <a:r>
              <a:rPr lang="ja-JP" altLang="en-US" sz="1300" b="1" dirty="0"/>
              <a:t>誤譯／不地道用語</a:t>
            </a:r>
            <a:r>
              <a:rPr lang="ja-JP" altLang="en-US" sz="1300" dirty="0"/>
              <a:t>：</a:t>
            </a:r>
          </a:p>
          <a:p>
            <a:pPr lvl="2">
              <a:buFont typeface="Arial" panose="020B0604020202020204" pitchFamily="34" charset="0"/>
              <a:buChar char="•"/>
            </a:pPr>
            <a:r>
              <a:rPr lang="ja-JP" altLang="en-US" sz="1300" dirty="0"/>
              <a:t>「タイプ</a:t>
            </a:r>
            <a:r>
              <a:rPr lang="en-US" altLang="ja-JP" sz="1300" dirty="0"/>
              <a:t>II</a:t>
            </a:r>
            <a:r>
              <a:rPr lang="ja-JP" altLang="en-US" sz="1300" dirty="0"/>
              <a:t>（偽マイナス）」應為</a:t>
            </a:r>
            <a:r>
              <a:rPr lang="ja-JP" altLang="en-US" sz="1300" b="1" dirty="0"/>
              <a:t>偽陰性（偽陰性）</a:t>
            </a:r>
            <a:r>
              <a:rPr lang="ja-JP" altLang="en-US" sz="1300" dirty="0"/>
              <a:t>。</a:t>
            </a:r>
          </a:p>
          <a:p>
            <a:pPr lvl="2">
              <a:buFont typeface="Arial" panose="020B0604020202020204" pitchFamily="34" charset="0"/>
              <a:buChar char="•"/>
            </a:pPr>
            <a:r>
              <a:rPr lang="ja-JP" altLang="en-US" sz="1300" dirty="0"/>
              <a:t>「小言語モデル」→慣用為</a:t>
            </a:r>
            <a:r>
              <a:rPr lang="ja-JP" altLang="en-US" sz="1300" b="1" dirty="0"/>
              <a:t>小規模言語モデル</a:t>
            </a:r>
            <a:r>
              <a:rPr lang="ja-JP" altLang="en-US" sz="1300" dirty="0"/>
              <a:t>。</a:t>
            </a:r>
          </a:p>
          <a:p>
            <a:pPr lvl="2">
              <a:buFont typeface="Arial" panose="020B0604020202020204" pitchFamily="34" charset="0"/>
              <a:buChar char="•"/>
            </a:pPr>
            <a:r>
              <a:rPr lang="ja-JP" altLang="en-US" sz="1300" dirty="0"/>
              <a:t>「アノートされたデータ」→應為</a:t>
            </a:r>
            <a:r>
              <a:rPr lang="ja-JP" altLang="en-US" sz="1300" b="1" dirty="0"/>
              <a:t>アノテーションされたデータ</a:t>
            </a:r>
            <a:r>
              <a:rPr lang="ja-JP" altLang="en-US" sz="1300" dirty="0"/>
              <a:t>或「</a:t>
            </a:r>
            <a:r>
              <a:rPr lang="en-US" altLang="ja-JP" sz="1300" dirty="0"/>
              <a:t>LLM</a:t>
            </a:r>
            <a:r>
              <a:rPr lang="ja-JP" altLang="en-US" sz="1300" dirty="0"/>
              <a:t>注釈データ」。</a:t>
            </a:r>
          </a:p>
          <a:p>
            <a:pPr lvl="2">
              <a:buFont typeface="Arial" panose="020B0604020202020204" pitchFamily="34" charset="0"/>
              <a:buChar char="•"/>
            </a:pPr>
            <a:r>
              <a:rPr lang="ja-JP" altLang="en-US" sz="1300" dirty="0"/>
              <a:t>「迅速なパラフレーズ」→語義偏差，應為</a:t>
            </a:r>
            <a:r>
              <a:rPr lang="ja-JP" altLang="en-US" sz="1300" b="1" dirty="0"/>
              <a:t>プロンプトの言い換え</a:t>
            </a:r>
            <a:r>
              <a:rPr lang="ja-JP" altLang="en-US" sz="1300" dirty="0"/>
              <a:t>。</a:t>
            </a:r>
          </a:p>
          <a:p>
            <a:pPr lvl="2">
              <a:buFont typeface="Arial" panose="020B0604020202020204" pitchFamily="34" charset="0"/>
              <a:buChar char="•"/>
            </a:pPr>
            <a:r>
              <a:rPr lang="ja-JP" altLang="en-US" sz="1300" dirty="0"/>
              <a:t>「意味値」→誤。應為</a:t>
            </a:r>
            <a:r>
              <a:rPr lang="ja-JP" altLang="en-US" sz="1300" b="1" dirty="0"/>
              <a:t>有意水準</a:t>
            </a:r>
            <a:r>
              <a:rPr lang="ja-JP" altLang="en-US" sz="1300" dirty="0"/>
              <a:t>或</a:t>
            </a:r>
            <a:r>
              <a:rPr lang="ja-JP" altLang="en-US" sz="1300" b="1" dirty="0"/>
              <a:t>有意閾値</a:t>
            </a:r>
            <a:r>
              <a:rPr lang="ja-JP" altLang="en-US" sz="1300" dirty="0"/>
              <a:t>。</a:t>
            </a:r>
          </a:p>
          <a:p>
            <a:pPr lvl="2">
              <a:buFont typeface="Arial" panose="020B0604020202020204" pitchFamily="34" charset="0"/>
              <a:buChar char="•"/>
            </a:pPr>
            <a:r>
              <a:rPr lang="ja-JP" altLang="en-US" sz="1300" dirty="0"/>
              <a:t>「意図的かつ意図的な」→</a:t>
            </a:r>
            <a:r>
              <a:rPr lang="ja-JP" altLang="en-US" sz="1300" b="1" dirty="0"/>
              <a:t>冗語</a:t>
            </a:r>
            <a:r>
              <a:rPr lang="ja-JP" altLang="en-US" sz="1300" dirty="0"/>
              <a:t>（重複）。</a:t>
            </a:r>
          </a:p>
          <a:p>
            <a:pPr lvl="1">
              <a:buFont typeface="Arial" panose="020B0604020202020204" pitchFamily="34" charset="0"/>
              <a:buChar char="•"/>
            </a:pPr>
            <a:r>
              <a:rPr lang="ja-JP" altLang="en-US" sz="1300" b="1" dirty="0"/>
              <a:t>標點與字體</a:t>
            </a:r>
            <a:r>
              <a:rPr lang="ja-JP" altLang="en-US" sz="1300" dirty="0"/>
              <a:t>：大量半形コンマ「</a:t>
            </a:r>
            <a:r>
              <a:rPr lang="en-US" altLang="ja-JP" sz="1300" dirty="0"/>
              <a:t>,</a:t>
            </a:r>
            <a:r>
              <a:rPr lang="ja-JP" altLang="en-US" sz="1300" dirty="0"/>
              <a:t>」與ピリオド「</a:t>
            </a:r>
            <a:r>
              <a:rPr lang="en-US" altLang="ja-JP" sz="1300" dirty="0"/>
              <a:t>.</a:t>
            </a:r>
            <a:r>
              <a:rPr lang="ja-JP" altLang="en-US" sz="1300" dirty="0"/>
              <a:t>」貫穿句內，閱讀感不自然，學術日文違和。</a:t>
            </a:r>
          </a:p>
          <a:p>
            <a:pPr lvl="1">
              <a:buFont typeface="Arial" panose="020B0604020202020204" pitchFamily="34" charset="0"/>
              <a:buChar char="•"/>
            </a:pPr>
            <a:r>
              <a:rPr lang="ja-JP" altLang="en-US" sz="1300" b="1" dirty="0"/>
              <a:t>語氣與格律</a:t>
            </a:r>
            <a:r>
              <a:rPr lang="ja-JP" altLang="en-US" sz="1300" dirty="0"/>
              <a:t>：多處直譯味重、短語拼接，專業度受損。</a:t>
            </a:r>
          </a:p>
          <a:p>
            <a:r>
              <a:rPr lang="zh-TW" altLang="en-US" sz="1300" b="1" dirty="0"/>
              <a:t>分項</a:t>
            </a:r>
          </a:p>
          <a:p>
            <a:pPr lvl="1"/>
            <a:r>
              <a:rPr lang="zh-TW" altLang="en-US" sz="1300" dirty="0"/>
              <a:t>忠實度 </a:t>
            </a:r>
            <a:r>
              <a:rPr lang="en-US" altLang="zh-TW" sz="1300" dirty="0"/>
              <a:t>26/40</a:t>
            </a:r>
            <a:r>
              <a:rPr lang="zh-TW" altLang="en-US" sz="1300" dirty="0"/>
              <a:t>｜流暢度 </a:t>
            </a:r>
            <a:r>
              <a:rPr lang="en-US" altLang="zh-TW" sz="1300" dirty="0"/>
              <a:t>10/25</a:t>
            </a:r>
            <a:r>
              <a:rPr lang="zh-TW" altLang="en-US" sz="1300" dirty="0"/>
              <a:t>｜術語 </a:t>
            </a:r>
            <a:r>
              <a:rPr lang="en-US" altLang="zh-TW" sz="1300" dirty="0"/>
              <a:t>6/15</a:t>
            </a:r>
            <a:r>
              <a:rPr lang="zh-TW" altLang="en-US" sz="1300" dirty="0"/>
              <a:t>｜數值 </a:t>
            </a:r>
            <a:r>
              <a:rPr lang="en-US" altLang="zh-TW" sz="1300" dirty="0"/>
              <a:t>13/15</a:t>
            </a:r>
            <a:r>
              <a:rPr lang="zh-TW" altLang="en-US" sz="1300" dirty="0"/>
              <a:t>｜版面 </a:t>
            </a:r>
            <a:r>
              <a:rPr lang="en-US" altLang="zh-TW" sz="1300" dirty="0"/>
              <a:t>2/5 → </a:t>
            </a:r>
            <a:r>
              <a:rPr lang="zh-TW" altLang="en-US" sz="1300" dirty="0"/>
              <a:t>總分 </a:t>
            </a:r>
            <a:r>
              <a:rPr lang="en-US" altLang="zh-TW" sz="1300" dirty="0"/>
              <a:t>57/100</a:t>
            </a:r>
          </a:p>
          <a:p>
            <a:endParaRPr lang="zh-TW" altLang="en-US" dirty="0"/>
          </a:p>
        </p:txBody>
      </p:sp>
    </p:spTree>
    <p:extLst>
      <p:ext uri="{BB962C8B-B14F-4D97-AF65-F5344CB8AC3E}">
        <p14:creationId xmlns:p14="http://schemas.microsoft.com/office/powerpoint/2010/main" val="1165903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6641AC-E197-4D87-BDE1-4184ED0745B4}"/>
              </a:ext>
            </a:extLst>
          </p:cNvPr>
          <p:cNvSpPr>
            <a:spLocks noGrp="1"/>
          </p:cNvSpPr>
          <p:nvPr>
            <p:ph type="title"/>
          </p:nvPr>
        </p:nvSpPr>
        <p:spPr/>
        <p:txBody>
          <a:bodyPr/>
          <a:lstStyle/>
          <a:p>
            <a:r>
              <a:rPr lang="zh-TW" altLang="en-US" dirty="0"/>
              <a:t>使用</a:t>
            </a:r>
            <a:r>
              <a:rPr lang="en-US" altLang="zh-TW" dirty="0" err="1"/>
              <a:t>DeepL</a:t>
            </a:r>
            <a:r>
              <a:rPr lang="zh-TW" altLang="en-US" dirty="0"/>
              <a:t>翻譯</a:t>
            </a:r>
            <a:r>
              <a:rPr lang="en-US" altLang="zh-TW" dirty="0"/>
              <a:t>(</a:t>
            </a:r>
            <a:r>
              <a:rPr lang="zh-TW" altLang="en-US" dirty="0"/>
              <a:t>日文</a:t>
            </a:r>
            <a:r>
              <a:rPr lang="en-US" altLang="zh-TW" dirty="0"/>
              <a:t>)</a:t>
            </a:r>
            <a:endParaRPr lang="zh-TW" altLang="en-US" dirty="0"/>
          </a:p>
        </p:txBody>
      </p:sp>
      <p:pic>
        <p:nvPicPr>
          <p:cNvPr id="5" name="內容版面配置區 4">
            <a:extLst>
              <a:ext uri="{FF2B5EF4-FFF2-40B4-BE49-F238E27FC236}">
                <a16:creationId xmlns:a16="http://schemas.microsoft.com/office/drawing/2014/main" id="{58EE826F-D588-4F44-8F9A-0B9226667061}"/>
              </a:ext>
            </a:extLst>
          </p:cNvPr>
          <p:cNvPicPr>
            <a:picLocks noGrp="1" noChangeAspect="1"/>
          </p:cNvPicPr>
          <p:nvPr>
            <p:ph idx="1"/>
          </p:nvPr>
        </p:nvPicPr>
        <p:blipFill>
          <a:blip r:embed="rId2"/>
          <a:stretch>
            <a:fillRect/>
          </a:stretch>
        </p:blipFill>
        <p:spPr>
          <a:xfrm>
            <a:off x="4607662" y="2557463"/>
            <a:ext cx="2976675" cy="3317875"/>
          </a:xfrm>
        </p:spPr>
      </p:pic>
    </p:spTree>
    <p:extLst>
      <p:ext uri="{BB962C8B-B14F-4D97-AF65-F5344CB8AC3E}">
        <p14:creationId xmlns:p14="http://schemas.microsoft.com/office/powerpoint/2010/main" val="935966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095088-FCDB-4E8A-9098-E2B89A68408D}"/>
              </a:ext>
            </a:extLst>
          </p:cNvPr>
          <p:cNvSpPr>
            <a:spLocks noGrp="1"/>
          </p:cNvSpPr>
          <p:nvPr>
            <p:ph type="title"/>
          </p:nvPr>
        </p:nvSpPr>
        <p:spPr/>
        <p:txBody>
          <a:bodyPr/>
          <a:lstStyle/>
          <a:p>
            <a:r>
              <a:rPr lang="en-US" altLang="zh-TW" dirty="0"/>
              <a:t>Project Contributions</a:t>
            </a:r>
            <a:endParaRPr lang="zh-TW" altLang="en-US" dirty="0"/>
          </a:p>
        </p:txBody>
      </p:sp>
      <p:sp>
        <p:nvSpPr>
          <p:cNvPr id="3" name="內容版面配置區 2">
            <a:extLst>
              <a:ext uri="{FF2B5EF4-FFF2-40B4-BE49-F238E27FC236}">
                <a16:creationId xmlns:a16="http://schemas.microsoft.com/office/drawing/2014/main" id="{7351A858-CAE8-4E0F-8E7E-2BBC26B6172C}"/>
              </a:ext>
            </a:extLst>
          </p:cNvPr>
          <p:cNvSpPr>
            <a:spLocks noGrp="1"/>
          </p:cNvSpPr>
          <p:nvPr>
            <p:ph idx="1"/>
          </p:nvPr>
        </p:nvSpPr>
        <p:spPr/>
        <p:txBody>
          <a:bodyPr>
            <a:normAutofit fontScale="70000" lnSpcReduction="20000"/>
          </a:bodyPr>
          <a:lstStyle/>
          <a:p>
            <a:r>
              <a:rPr lang="en-US" altLang="zh-TW" b="1" dirty="0"/>
              <a:t>Integration: </a:t>
            </a:r>
          </a:p>
          <a:p>
            <a:pPr lvl="1"/>
            <a:r>
              <a:rPr lang="en-US" altLang="zh-TW" dirty="0"/>
              <a:t>Consolidated OCR + translation models + API + GUI into a single desktop application.</a:t>
            </a:r>
          </a:p>
          <a:p>
            <a:r>
              <a:rPr lang="en-US" altLang="zh-TW" b="1" dirty="0"/>
              <a:t>Feature Enhancements:</a:t>
            </a:r>
          </a:p>
          <a:p>
            <a:pPr lvl="1">
              <a:buFont typeface="Arial" panose="020B0604020202020204" pitchFamily="34" charset="0"/>
              <a:buChar char="•"/>
            </a:pPr>
            <a:r>
              <a:rPr lang="en-US" altLang="zh-TW" dirty="0"/>
              <a:t>Supports regional screenshots (including multi-monitor capture)</a:t>
            </a:r>
          </a:p>
          <a:p>
            <a:pPr lvl="1">
              <a:buFont typeface="Arial" panose="020B0604020202020204" pitchFamily="34" charset="0"/>
              <a:buChar char="•"/>
            </a:pPr>
            <a:r>
              <a:rPr lang="en-US" altLang="zh-TW" dirty="0"/>
              <a:t>Toggle translation modes (Local / API)</a:t>
            </a:r>
          </a:p>
          <a:p>
            <a:pPr lvl="1">
              <a:buFont typeface="Arial" panose="020B0604020202020204" pitchFamily="34" charset="0"/>
              <a:buChar char="•"/>
            </a:pPr>
            <a:r>
              <a:rPr lang="en-US" altLang="zh-TW" dirty="0"/>
              <a:t>Recallable history for captures and translations</a:t>
            </a:r>
          </a:p>
          <a:p>
            <a:pPr lvl="1">
              <a:buFont typeface="Arial" panose="020B0604020202020204" pitchFamily="34" charset="0"/>
              <a:buChar char="•"/>
            </a:pPr>
            <a:r>
              <a:rPr lang="en-US" altLang="zh-TW" dirty="0"/>
              <a:t>Logging (for easier debugging)</a:t>
            </a:r>
          </a:p>
          <a:p>
            <a:pPr lvl="1">
              <a:buFont typeface="Arial" panose="020B0604020202020204" pitchFamily="34" charset="0"/>
              <a:buChar char="•"/>
            </a:pPr>
            <a:r>
              <a:rPr lang="en-US" altLang="zh-TW" dirty="0"/>
              <a:t>Performance-aware, customizable OCR engine (model switching)</a:t>
            </a:r>
          </a:p>
          <a:p>
            <a:pPr lvl="1">
              <a:buFont typeface="Arial" panose="020B0604020202020204" pitchFamily="34" charset="0"/>
              <a:buChar char="•"/>
            </a:pPr>
            <a:r>
              <a:rPr lang="en-US" altLang="zh-TW" dirty="0"/>
              <a:t>Customizable translation engine (model switching)</a:t>
            </a:r>
          </a:p>
          <a:p>
            <a:r>
              <a:rPr lang="en-US" altLang="zh-TW" b="1" dirty="0"/>
              <a:t>Outcome:</a:t>
            </a:r>
            <a:r>
              <a:rPr lang="en-US" altLang="zh-TW" dirty="0"/>
              <a:t> Delivered a convenient translation tool that can run locally or online.</a:t>
            </a:r>
          </a:p>
          <a:p>
            <a:endParaRPr lang="zh-TW" altLang="en-US" dirty="0"/>
          </a:p>
        </p:txBody>
      </p:sp>
    </p:spTree>
    <p:extLst>
      <p:ext uri="{BB962C8B-B14F-4D97-AF65-F5344CB8AC3E}">
        <p14:creationId xmlns:p14="http://schemas.microsoft.com/office/powerpoint/2010/main" val="3642789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951001-9C84-4D6B-9A05-681746DA72A6}"/>
              </a:ext>
            </a:extLst>
          </p:cNvPr>
          <p:cNvSpPr>
            <a:spLocks noGrp="1"/>
          </p:cNvSpPr>
          <p:nvPr>
            <p:ph type="title"/>
          </p:nvPr>
        </p:nvSpPr>
        <p:spPr/>
        <p:txBody>
          <a:bodyPr/>
          <a:lstStyle/>
          <a:p>
            <a:r>
              <a:rPr lang="zh-TW" altLang="en-US" dirty="0"/>
              <a:t>使用</a:t>
            </a:r>
            <a:r>
              <a:rPr lang="en-US" altLang="zh-TW" dirty="0" err="1"/>
              <a:t>DeepL</a:t>
            </a:r>
            <a:r>
              <a:rPr lang="zh-TW" altLang="en-US" dirty="0"/>
              <a:t>翻譯結果</a:t>
            </a:r>
            <a:r>
              <a:rPr lang="en-US" altLang="zh-TW" dirty="0"/>
              <a:t>(</a:t>
            </a:r>
            <a:r>
              <a:rPr lang="zh-TW" altLang="en-US" dirty="0"/>
              <a:t>日文</a:t>
            </a:r>
            <a:r>
              <a:rPr lang="en-US" altLang="zh-TW" dirty="0"/>
              <a:t>)</a:t>
            </a:r>
            <a:endParaRPr lang="zh-TW" altLang="en-US" dirty="0"/>
          </a:p>
        </p:txBody>
      </p:sp>
      <p:sp>
        <p:nvSpPr>
          <p:cNvPr id="3" name="內容版面配置區 2">
            <a:extLst>
              <a:ext uri="{FF2B5EF4-FFF2-40B4-BE49-F238E27FC236}">
                <a16:creationId xmlns:a16="http://schemas.microsoft.com/office/drawing/2014/main" id="{98A53620-F205-4D29-897E-3DA505FAD937}"/>
              </a:ext>
            </a:extLst>
          </p:cNvPr>
          <p:cNvSpPr>
            <a:spLocks noGrp="1"/>
          </p:cNvSpPr>
          <p:nvPr>
            <p:ph idx="1"/>
          </p:nvPr>
        </p:nvSpPr>
        <p:spPr/>
        <p:txBody>
          <a:bodyPr>
            <a:normAutofit lnSpcReduction="10000"/>
          </a:bodyPr>
          <a:lstStyle/>
          <a:p>
            <a:pPr marL="0" indent="0">
              <a:buNone/>
            </a:pPr>
            <a:r>
              <a:rPr lang="ja-JP" altLang="en-US" sz="1200" dirty="0">
                <a:effectLst/>
              </a:rPr>
              <a:t>大規模言語モデル（</a:t>
            </a:r>
            <a:r>
              <a:rPr lang="en-US" altLang="ja-JP" sz="1200" dirty="0">
                <a:effectLst/>
              </a:rPr>
              <a:t>LLM</a:t>
            </a:r>
            <a:r>
              <a:rPr lang="ja-JP" altLang="en-US" sz="1200" dirty="0">
                <a:effectLst/>
              </a:rPr>
              <a:t>）は、データのアノテーションやテキスト分析のような労働集約的な作業の自動化を可能にすることで、社会科学研究を急速に変革している。しかし、</a:t>
            </a:r>
            <a:r>
              <a:rPr lang="en-US" altLang="ja-JP" sz="1200" dirty="0">
                <a:effectLst/>
              </a:rPr>
              <a:t>LLM</a:t>
            </a:r>
            <a:r>
              <a:rPr lang="ja-JP" altLang="en-US" sz="1200" dirty="0">
                <a:effectLst/>
              </a:rPr>
              <a:t>の出力は、研究者による実装の選択（モデルの選択、プロンプト戦略、温度設定など）によって大きく変化する。このようなばらつきは、系統的なバイアスやランダムエラーを引き起こす可能性があり、これらは下流の解析に伝播し、タイプ</a:t>
            </a:r>
            <a:r>
              <a:rPr lang="en-US" altLang="ja-JP" sz="1200" dirty="0">
                <a:effectLst/>
              </a:rPr>
              <a:t>I</a:t>
            </a:r>
            <a:r>
              <a:rPr lang="ja-JP" altLang="en-US" sz="1200" dirty="0">
                <a:effectLst/>
              </a:rPr>
              <a:t>（偽陽性）、タイプ</a:t>
            </a:r>
            <a:r>
              <a:rPr lang="en-US" altLang="ja-JP" sz="1200" dirty="0">
                <a:effectLst/>
              </a:rPr>
              <a:t>II</a:t>
            </a:r>
            <a:r>
              <a:rPr lang="ja-JP" altLang="en-US" sz="1200" dirty="0">
                <a:effectLst/>
              </a:rPr>
              <a:t>（偽陰性）、タイプ</a:t>
            </a:r>
            <a:r>
              <a:rPr lang="en-US" altLang="ja-JP" sz="1200" dirty="0">
                <a:effectLst/>
              </a:rPr>
              <a:t>S</a:t>
            </a:r>
            <a:r>
              <a:rPr lang="ja-JP" altLang="en-US" sz="1200" dirty="0">
                <a:effectLst/>
              </a:rPr>
              <a:t>（有意な効果の符号が間違っている）、タイプ</a:t>
            </a:r>
            <a:r>
              <a:rPr lang="en-US" altLang="ja-JP" sz="1200" dirty="0">
                <a:effectLst/>
              </a:rPr>
              <a:t>M</a:t>
            </a:r>
            <a:r>
              <a:rPr lang="ja-JP" altLang="en-US" sz="1200" dirty="0">
                <a:effectLst/>
              </a:rPr>
              <a:t>（正しいが効果が誇張されている）のエラーを引き起こす。我々はこれを*</a:t>
            </a:r>
            <a:r>
              <a:rPr lang="en-US" altLang="ja-JP" sz="1200" dirty="0">
                <a:effectLst/>
              </a:rPr>
              <a:t>LLM</a:t>
            </a:r>
            <a:r>
              <a:rPr lang="ja-JP" altLang="en-US" sz="1200" dirty="0">
                <a:effectLst/>
              </a:rPr>
              <a:t>ハッキング*と呼んでいる。</a:t>
            </a:r>
          </a:p>
          <a:p>
            <a:pPr marL="0" indent="0">
              <a:buNone/>
            </a:pPr>
            <a:r>
              <a:rPr lang="en-US" altLang="ja-JP" sz="1200" dirty="0">
                <a:effectLst/>
              </a:rPr>
              <a:t>21</a:t>
            </a:r>
            <a:r>
              <a:rPr lang="ja-JP" altLang="en-US" sz="1200" dirty="0">
                <a:effectLst/>
              </a:rPr>
              <a:t>の社会科学研究の</a:t>
            </a:r>
            <a:r>
              <a:rPr lang="en-US" altLang="ja-JP" sz="1200" dirty="0">
                <a:effectLst/>
              </a:rPr>
              <a:t>37</a:t>
            </a:r>
            <a:r>
              <a:rPr lang="ja-JP" altLang="en-US" sz="1200" dirty="0">
                <a:effectLst/>
              </a:rPr>
              <a:t>のデータアノテーションタスクを</a:t>
            </a:r>
            <a:r>
              <a:rPr lang="en-US" altLang="ja-JP" sz="1200" dirty="0">
                <a:effectLst/>
              </a:rPr>
              <a:t>18</a:t>
            </a:r>
            <a:r>
              <a:rPr lang="ja-JP" altLang="en-US" sz="1200" dirty="0">
                <a:effectLst/>
              </a:rPr>
              <a:t>の異なるモデルで再現し、</a:t>
            </a:r>
            <a:r>
              <a:rPr lang="en-US" altLang="ja-JP" sz="1200" dirty="0">
                <a:effectLst/>
              </a:rPr>
              <a:t>LLM</a:t>
            </a:r>
            <a:r>
              <a:rPr lang="ja-JP" altLang="en-US" sz="1200" dirty="0">
                <a:effectLst/>
              </a:rPr>
              <a:t>ハッキングのリスクを定量化した。</a:t>
            </a:r>
            <a:r>
              <a:rPr lang="en-US" altLang="ja-JP" sz="1200" dirty="0">
                <a:effectLst/>
              </a:rPr>
              <a:t>1,300</a:t>
            </a:r>
            <a:r>
              <a:rPr lang="ja-JP" altLang="en-US" sz="1200" dirty="0">
                <a:effectLst/>
              </a:rPr>
              <a:t>万個の</a:t>
            </a:r>
            <a:r>
              <a:rPr lang="en-US" altLang="ja-JP" sz="1200" dirty="0">
                <a:effectLst/>
              </a:rPr>
              <a:t>LLM</a:t>
            </a:r>
            <a:r>
              <a:rPr lang="ja-JP" altLang="en-US" sz="1200" dirty="0">
                <a:effectLst/>
              </a:rPr>
              <a:t>ラベルを分析し、</a:t>
            </a:r>
            <a:r>
              <a:rPr lang="en-US" altLang="ja-JP" sz="1200" dirty="0">
                <a:effectLst/>
              </a:rPr>
              <a:t>2,361</a:t>
            </a:r>
            <a:r>
              <a:rPr lang="ja-JP" altLang="en-US" sz="1200" dirty="0">
                <a:effectLst/>
              </a:rPr>
              <a:t>個の現実的な仮説を検証し、研究者のもっともらしい選択が統計的結論にどのような影響を与えるかを測定した。その結果、</a:t>
            </a:r>
            <a:r>
              <a:rPr lang="en-US" altLang="ja-JP" sz="1200" dirty="0">
                <a:effectLst/>
              </a:rPr>
              <a:t>LLM</a:t>
            </a:r>
            <a:r>
              <a:rPr lang="ja-JP" altLang="en-US" sz="1200" dirty="0">
                <a:effectLst/>
              </a:rPr>
              <a:t>アノテーションデータに基づく誤った結論は、最先端の（</a:t>
            </a:r>
            <a:r>
              <a:rPr lang="en-US" altLang="ja-JP" sz="1200" dirty="0">
                <a:effectLst/>
              </a:rPr>
              <a:t>SOTA</a:t>
            </a:r>
            <a:r>
              <a:rPr lang="ja-JP" altLang="en-US" sz="1200" dirty="0">
                <a:effectLst/>
              </a:rPr>
              <a:t>）モデルでは約</a:t>
            </a:r>
            <a:r>
              <a:rPr lang="en-US" altLang="ja-JP" sz="1200" dirty="0">
                <a:effectLst/>
              </a:rPr>
              <a:t>3</a:t>
            </a:r>
            <a:r>
              <a:rPr lang="ja-JP" altLang="en-US" sz="1200" dirty="0">
                <a:effectLst/>
              </a:rPr>
              <a:t>仮説に</a:t>
            </a:r>
            <a:r>
              <a:rPr lang="en-US" altLang="ja-JP" sz="1200" dirty="0">
                <a:effectLst/>
              </a:rPr>
              <a:t>1</a:t>
            </a:r>
            <a:r>
              <a:rPr lang="ja-JP" altLang="en-US" sz="1200" dirty="0">
                <a:effectLst/>
              </a:rPr>
              <a:t>仮説、小さな言語モデルでは半数の仮説で発見された。我々の発見は、より高いタスクパフォーマンスとより優れた一般的なモデル能力が</a:t>
            </a:r>
            <a:r>
              <a:rPr lang="en-US" altLang="ja-JP" sz="1200" dirty="0">
                <a:effectLst/>
              </a:rPr>
              <a:t>LLM</a:t>
            </a:r>
            <a:r>
              <a:rPr lang="ja-JP" altLang="en-US" sz="1200" dirty="0">
                <a:effectLst/>
              </a:rPr>
              <a:t>ハッキングのリスクを低減することを示しているが、高精度モデルであっても</a:t>
            </a:r>
            <a:r>
              <a:rPr lang="en-US" altLang="ja-JP" sz="1200" dirty="0">
                <a:effectLst/>
              </a:rPr>
              <a:t>LLM</a:t>
            </a:r>
            <a:r>
              <a:rPr lang="ja-JP" altLang="en-US" sz="1200" dirty="0">
                <a:effectLst/>
              </a:rPr>
              <a:t>ハッキングのリスクを完全に排除することはできない。</a:t>
            </a:r>
            <a:r>
              <a:rPr lang="en-US" altLang="ja-JP" sz="1200" dirty="0">
                <a:effectLst/>
              </a:rPr>
              <a:t>LLM</a:t>
            </a:r>
            <a:r>
              <a:rPr lang="ja-JP" altLang="en-US" sz="1200" dirty="0">
                <a:effectLst/>
              </a:rPr>
              <a:t>ハッキングのリスクは、効果量が大きくなるにつれて減少し、有意閾値付近で得られた知見をより厳密に検証する必要があることを示している。</a:t>
            </a:r>
            <a:r>
              <a:rPr lang="en-US" altLang="ja-JP" sz="1200" dirty="0">
                <a:effectLst/>
              </a:rPr>
              <a:t>LLM</a:t>
            </a:r>
            <a:r>
              <a:rPr lang="ja-JP" altLang="en-US" sz="1200" dirty="0">
                <a:effectLst/>
              </a:rPr>
              <a:t>ハッキングを軽減する技術に関する我々の広範な分析は、偽陽性の発見を減らし、モデル選択を改善する上での人間の注釈の重要性を強調している。意外なことに、一般的な回帰推定量補正テクニックは、</a:t>
            </a:r>
            <a:r>
              <a:rPr lang="en-US" altLang="ja-JP" sz="1200" dirty="0">
                <a:effectLst/>
              </a:rPr>
              <a:t>LLM</a:t>
            </a:r>
            <a:r>
              <a:rPr lang="ja-JP" altLang="en-US" sz="1200" dirty="0">
                <a:effectLst/>
              </a:rPr>
              <a:t>ハッキングのリスクを軽減する上でほとんど効果がない。</a:t>
            </a:r>
          </a:p>
          <a:p>
            <a:pPr marL="0" indent="0">
              <a:buNone/>
            </a:pPr>
            <a:r>
              <a:rPr lang="ja-JP" altLang="en-US" sz="1200" dirty="0">
                <a:effectLst/>
              </a:rPr>
              <a:t>偶発的なエラーにとどまらず、意図的な</a:t>
            </a:r>
            <a:r>
              <a:rPr lang="en-US" altLang="ja-JP" sz="1200" dirty="0">
                <a:effectLst/>
              </a:rPr>
              <a:t>LLM</a:t>
            </a:r>
            <a:r>
              <a:rPr lang="ja-JP" altLang="en-US" sz="1200" dirty="0">
                <a:effectLst/>
              </a:rPr>
              <a:t>のハッキングは容認できないほど単純であることがわかった。少数の</a:t>
            </a:r>
            <a:r>
              <a:rPr lang="en-US" altLang="ja-JP" sz="1200" dirty="0">
                <a:effectLst/>
              </a:rPr>
              <a:t>LLM</a:t>
            </a:r>
            <a:r>
              <a:rPr lang="ja-JP" altLang="en-US" sz="1200" dirty="0">
                <a:effectLst/>
              </a:rPr>
              <a:t>とほんの一握りのプロンプトの言い換えがあれば、どんなものでも統計的に有意であると示すことができる。全体として、我々の発見は、</a:t>
            </a:r>
            <a:r>
              <a:rPr lang="en-US" altLang="ja-JP" sz="1200" dirty="0">
                <a:effectLst/>
              </a:rPr>
              <a:t>LLM</a:t>
            </a:r>
            <a:r>
              <a:rPr lang="ja-JP" altLang="en-US" sz="1200" dirty="0">
                <a:effectLst/>
              </a:rPr>
              <a:t>を便利なブラックボックスのアノテーターと見なすことから、厳密な検証を必要とする複雑な道具と見なすことへと、</a:t>
            </a:r>
            <a:r>
              <a:rPr lang="en-US" altLang="ja-JP" sz="1200" dirty="0">
                <a:effectLst/>
              </a:rPr>
              <a:t>LLM</a:t>
            </a:r>
            <a:r>
              <a:rPr lang="ja-JP" altLang="en-US" sz="1200" dirty="0">
                <a:effectLst/>
              </a:rPr>
              <a:t>支援研究の実践における根本的な転換を提唱するものである。我々の発見に基づき、様々な一般的なタスクにおける偶発的・意図的な</a:t>
            </a:r>
            <a:r>
              <a:rPr lang="en-US" altLang="ja-JP" sz="1200" dirty="0">
                <a:effectLst/>
              </a:rPr>
              <a:t>LLM</a:t>
            </a:r>
            <a:r>
              <a:rPr lang="ja-JP" altLang="en-US" sz="1200" dirty="0">
                <a:effectLst/>
              </a:rPr>
              <a:t>ハッキングを制限するための実践的な推奨事項のリストを発表する。</a:t>
            </a:r>
            <a:endParaRPr lang="zh-TW" altLang="en-US" sz="1200" dirty="0"/>
          </a:p>
        </p:txBody>
      </p:sp>
    </p:spTree>
    <p:extLst>
      <p:ext uri="{BB962C8B-B14F-4D97-AF65-F5344CB8AC3E}">
        <p14:creationId xmlns:p14="http://schemas.microsoft.com/office/powerpoint/2010/main" val="1558737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465C7E-257C-46F1-A7CD-240DEBAF77E6}"/>
              </a:ext>
            </a:extLst>
          </p:cNvPr>
          <p:cNvSpPr>
            <a:spLocks noGrp="1"/>
          </p:cNvSpPr>
          <p:nvPr>
            <p:ph type="title"/>
          </p:nvPr>
        </p:nvSpPr>
        <p:spPr/>
        <p:txBody>
          <a:bodyPr>
            <a:normAutofit/>
          </a:bodyPr>
          <a:lstStyle/>
          <a:p>
            <a:r>
              <a:rPr lang="en-US" altLang="zh-TW" sz="3600" dirty="0" err="1"/>
              <a:t>DeepL</a:t>
            </a:r>
            <a:r>
              <a:rPr lang="zh-TW" altLang="en-US" sz="3600" dirty="0"/>
              <a:t>（總評：整體強，少量細節瑕疵）</a:t>
            </a:r>
          </a:p>
        </p:txBody>
      </p:sp>
      <p:sp>
        <p:nvSpPr>
          <p:cNvPr id="3" name="內容版面配置區 2">
            <a:extLst>
              <a:ext uri="{FF2B5EF4-FFF2-40B4-BE49-F238E27FC236}">
                <a16:creationId xmlns:a16="http://schemas.microsoft.com/office/drawing/2014/main" id="{0A13D6E4-0936-4BCC-B003-38978C4E1870}"/>
              </a:ext>
            </a:extLst>
          </p:cNvPr>
          <p:cNvSpPr>
            <a:spLocks noGrp="1"/>
          </p:cNvSpPr>
          <p:nvPr>
            <p:ph idx="1"/>
          </p:nvPr>
        </p:nvSpPr>
        <p:spPr/>
        <p:txBody>
          <a:bodyPr>
            <a:normAutofit/>
          </a:bodyPr>
          <a:lstStyle/>
          <a:p>
            <a:r>
              <a:rPr lang="ja-JP" altLang="en-US" sz="1600" b="1" dirty="0"/>
              <a:t>亮點</a:t>
            </a:r>
            <a:endParaRPr lang="ja-JP" altLang="en-US" sz="1600" dirty="0"/>
          </a:p>
          <a:p>
            <a:pPr lvl="1">
              <a:buFont typeface="Arial" panose="020B0604020202020204" pitchFamily="34" charset="0"/>
              <a:buChar char="•"/>
            </a:pPr>
            <a:r>
              <a:rPr lang="ja-JP" altLang="en-US" sz="1600" b="1" dirty="0"/>
              <a:t>術語成熟</a:t>
            </a:r>
            <a:r>
              <a:rPr lang="ja-JP" altLang="en-US" sz="1600" dirty="0"/>
              <a:t>：如「偽陰性」「有意閾値付近」「アノテーション」「最先端（</a:t>
            </a:r>
            <a:r>
              <a:rPr lang="en-US" altLang="ja-JP" sz="1600" dirty="0"/>
              <a:t>SOTA</a:t>
            </a:r>
            <a:r>
              <a:rPr lang="ja-JP" altLang="en-US" sz="1600" dirty="0"/>
              <a:t>）」皆貼近學術慣例。</a:t>
            </a:r>
          </a:p>
          <a:p>
            <a:pPr lvl="1">
              <a:buFont typeface="Arial" panose="020B0604020202020204" pitchFamily="34" charset="0"/>
              <a:buChar char="•"/>
            </a:pPr>
            <a:r>
              <a:rPr lang="ja-JP" altLang="en-US" sz="1600" b="1" dirty="0"/>
              <a:t>語氣自然</a:t>
            </a:r>
            <a:r>
              <a:rPr lang="ja-JP" altLang="en-US" sz="1600" dirty="0"/>
              <a:t>：句讀與語勢符合論文風格；資訊組織清晰。</a:t>
            </a:r>
          </a:p>
          <a:p>
            <a:pPr lvl="1">
              <a:buFont typeface="Arial" panose="020B0604020202020204" pitchFamily="34" charset="0"/>
              <a:buChar char="•"/>
            </a:pPr>
            <a:r>
              <a:rPr lang="ja-JP" altLang="en-US" sz="1600" b="1" dirty="0"/>
              <a:t>觀點忠實</a:t>
            </a:r>
            <a:r>
              <a:rPr lang="ja-JP" altLang="en-US" sz="1600" dirty="0"/>
              <a:t>：未做不必要延伸，保持原論旨。</a:t>
            </a:r>
          </a:p>
          <a:p>
            <a:r>
              <a:rPr lang="zh-TW" altLang="en-US" sz="1600" b="1" dirty="0"/>
              <a:t>建議</a:t>
            </a:r>
            <a:endParaRPr lang="zh-TW" altLang="en-US" sz="1600" dirty="0"/>
          </a:p>
          <a:p>
            <a:pPr lvl="1">
              <a:buFont typeface="Arial" panose="020B0604020202020204" pitchFamily="34" charset="0"/>
              <a:buChar char="•"/>
            </a:pPr>
            <a:r>
              <a:rPr lang="zh-TW" altLang="en-US" sz="1600" dirty="0"/>
              <a:t>修正分數表達與量詞；維持其餘譯文不動即達發表級水準。</a:t>
            </a:r>
          </a:p>
          <a:p>
            <a:endParaRPr lang="zh-TW" altLang="en-US" sz="1600" dirty="0"/>
          </a:p>
        </p:txBody>
      </p:sp>
    </p:spTree>
    <p:extLst>
      <p:ext uri="{BB962C8B-B14F-4D97-AF65-F5344CB8AC3E}">
        <p14:creationId xmlns:p14="http://schemas.microsoft.com/office/powerpoint/2010/main" val="2004913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DAE467-75A2-40AF-9E42-5C497F230A60}"/>
              </a:ext>
            </a:extLst>
          </p:cNvPr>
          <p:cNvSpPr>
            <a:spLocks noGrp="1"/>
          </p:cNvSpPr>
          <p:nvPr>
            <p:ph type="title"/>
          </p:nvPr>
        </p:nvSpPr>
        <p:spPr/>
        <p:txBody>
          <a:bodyPr>
            <a:normAutofit/>
          </a:bodyPr>
          <a:lstStyle/>
          <a:p>
            <a:r>
              <a:rPr lang="en-US" altLang="zh-TW" sz="3600" dirty="0" err="1"/>
              <a:t>DeepL</a:t>
            </a:r>
            <a:r>
              <a:rPr lang="zh-TW" altLang="en-US" sz="3600" dirty="0"/>
              <a:t>（總評：整體強，少量細節瑕疵）</a:t>
            </a:r>
          </a:p>
        </p:txBody>
      </p:sp>
      <p:sp>
        <p:nvSpPr>
          <p:cNvPr id="3" name="內容版面配置區 2">
            <a:extLst>
              <a:ext uri="{FF2B5EF4-FFF2-40B4-BE49-F238E27FC236}">
                <a16:creationId xmlns:a16="http://schemas.microsoft.com/office/drawing/2014/main" id="{9B356D90-32C6-4D29-9F11-4216336CBBD2}"/>
              </a:ext>
            </a:extLst>
          </p:cNvPr>
          <p:cNvSpPr>
            <a:spLocks noGrp="1"/>
          </p:cNvSpPr>
          <p:nvPr>
            <p:ph idx="1"/>
          </p:nvPr>
        </p:nvSpPr>
        <p:spPr/>
        <p:txBody>
          <a:bodyPr>
            <a:normAutofit/>
          </a:bodyPr>
          <a:lstStyle/>
          <a:p>
            <a:r>
              <a:rPr lang="ja-JP" altLang="en-US" sz="1600" b="1" dirty="0"/>
              <a:t>主要問題（具體舉例）</a:t>
            </a:r>
            <a:endParaRPr lang="ja-JP" altLang="en-US" sz="1600" dirty="0"/>
          </a:p>
          <a:p>
            <a:pPr lvl="1">
              <a:buFont typeface="Arial" panose="020B0604020202020204" pitchFamily="34" charset="0"/>
              <a:buChar char="•"/>
            </a:pPr>
            <a:r>
              <a:rPr lang="ja-JP" altLang="en-US" sz="1600" b="1" dirty="0"/>
              <a:t>語數表達瑕疵</a:t>
            </a:r>
            <a:r>
              <a:rPr lang="ja-JP" altLang="en-US" sz="1600" dirty="0"/>
              <a:t>：「</a:t>
            </a:r>
            <a:r>
              <a:rPr lang="en-US" altLang="ja-JP" sz="1600" dirty="0"/>
              <a:t>SOTA</a:t>
            </a:r>
            <a:r>
              <a:rPr lang="ja-JP" altLang="en-US" sz="1600" dirty="0"/>
              <a:t>モデルでは</a:t>
            </a:r>
            <a:r>
              <a:rPr lang="ja-JP" altLang="en-US" sz="1600" b="1" dirty="0"/>
              <a:t>約</a:t>
            </a:r>
            <a:r>
              <a:rPr lang="en-US" altLang="ja-JP" sz="1600" b="1" dirty="0"/>
              <a:t>3</a:t>
            </a:r>
            <a:r>
              <a:rPr lang="ja-JP" altLang="en-US" sz="1600" b="1" dirty="0"/>
              <a:t>仮説に</a:t>
            </a:r>
            <a:r>
              <a:rPr lang="en-US" altLang="ja-JP" sz="1600" b="1" dirty="0"/>
              <a:t>1</a:t>
            </a:r>
            <a:r>
              <a:rPr lang="ja-JP" altLang="en-US" sz="1600" b="1" dirty="0"/>
              <a:t>仮説</a:t>
            </a:r>
            <a:r>
              <a:rPr lang="ja-JP" altLang="en-US" sz="1600" dirty="0"/>
              <a:t>」語法不通，應為</a:t>
            </a:r>
            <a:r>
              <a:rPr lang="ja-JP" altLang="en-US" sz="1600" b="1" dirty="0"/>
              <a:t>約</a:t>
            </a:r>
            <a:r>
              <a:rPr lang="en-US" altLang="ja-JP" sz="1600" b="1" dirty="0"/>
              <a:t>3</a:t>
            </a:r>
            <a:r>
              <a:rPr lang="ja-JP" altLang="en-US" sz="1600" b="1" dirty="0"/>
              <a:t>分の</a:t>
            </a:r>
            <a:r>
              <a:rPr lang="en-US" altLang="ja-JP" sz="1600" b="1" dirty="0"/>
              <a:t>1</a:t>
            </a:r>
            <a:r>
              <a:rPr lang="ja-JP" altLang="en-US" sz="1600" b="1" dirty="0"/>
              <a:t>の仮説</a:t>
            </a:r>
            <a:r>
              <a:rPr lang="ja-JP" altLang="en-US" sz="1600" dirty="0"/>
              <a:t>。此處屬可讀性與專業性的小傷。</a:t>
            </a:r>
          </a:p>
          <a:p>
            <a:pPr lvl="1">
              <a:buFont typeface="Arial" panose="020B0604020202020204" pitchFamily="34" charset="0"/>
              <a:buChar char="•"/>
            </a:pPr>
            <a:r>
              <a:rPr lang="ja-JP" altLang="en-US" sz="1600" b="1" dirty="0"/>
              <a:t>量詞選擇</a:t>
            </a:r>
            <a:r>
              <a:rPr lang="ja-JP" altLang="en-US" sz="1600" dirty="0"/>
              <a:t>：「</a:t>
            </a:r>
            <a:r>
              <a:rPr lang="en-US" altLang="ja-JP" sz="1600" dirty="0"/>
              <a:t>1,300</a:t>
            </a:r>
            <a:r>
              <a:rPr lang="ja-JP" altLang="en-US" sz="1600" dirty="0"/>
              <a:t>万</a:t>
            </a:r>
            <a:r>
              <a:rPr lang="ja-JP" altLang="en-US" sz="1600" b="1" dirty="0"/>
              <a:t>個</a:t>
            </a:r>
            <a:r>
              <a:rPr lang="ja-JP" altLang="en-US" sz="1600" dirty="0"/>
              <a:t>の</a:t>
            </a:r>
            <a:r>
              <a:rPr lang="en-US" altLang="ja-JP" sz="1600" dirty="0"/>
              <a:t>LLM</a:t>
            </a:r>
            <a:r>
              <a:rPr lang="ja-JP" altLang="en-US" sz="1600" dirty="0"/>
              <a:t>ラベル」→</a:t>
            </a:r>
            <a:r>
              <a:rPr lang="ja-JP" altLang="en-US" sz="1600" b="1" dirty="0"/>
              <a:t>件／ラベル</a:t>
            </a:r>
            <a:r>
              <a:rPr lang="ja-JP" altLang="en-US" sz="1600" dirty="0"/>
              <a:t>更自然。</a:t>
            </a:r>
          </a:p>
          <a:p>
            <a:pPr lvl="1">
              <a:buFont typeface="Arial" panose="020B0604020202020204" pitchFamily="34" charset="0"/>
              <a:buChar char="•"/>
            </a:pPr>
            <a:r>
              <a:rPr lang="ja-JP" altLang="en-US" sz="1600" b="1" dirty="0"/>
              <a:t>細微冗長</a:t>
            </a:r>
            <a:r>
              <a:rPr lang="ja-JP" altLang="en-US" sz="1600" dirty="0"/>
              <a:t>：少部分句子可再凝練，但不影響理解。</a:t>
            </a:r>
            <a:endParaRPr lang="en-US" altLang="ja-JP" sz="1600" dirty="0"/>
          </a:p>
          <a:p>
            <a:r>
              <a:rPr lang="zh-TW" altLang="en-US" sz="1600" b="1" dirty="0"/>
              <a:t>分項</a:t>
            </a:r>
            <a:endParaRPr lang="zh-TW" altLang="en-US" sz="1600" dirty="0"/>
          </a:p>
          <a:p>
            <a:pPr lvl="1">
              <a:buFont typeface="Arial" panose="020B0604020202020204" pitchFamily="34" charset="0"/>
              <a:buChar char="•"/>
            </a:pPr>
            <a:r>
              <a:rPr lang="zh-TW" altLang="en-US" sz="1600" dirty="0"/>
              <a:t>忠實度 </a:t>
            </a:r>
            <a:r>
              <a:rPr lang="en-US" altLang="zh-TW" sz="1600" dirty="0"/>
              <a:t>36/40</a:t>
            </a:r>
            <a:r>
              <a:rPr lang="zh-TW" altLang="en-US" sz="1600" dirty="0"/>
              <a:t>｜流暢度 </a:t>
            </a:r>
            <a:r>
              <a:rPr lang="en-US" altLang="zh-TW" sz="1600" dirty="0"/>
              <a:t>21/25</a:t>
            </a:r>
            <a:r>
              <a:rPr lang="zh-TW" altLang="en-US" sz="1600" dirty="0"/>
              <a:t>｜術語 </a:t>
            </a:r>
            <a:r>
              <a:rPr lang="en-US" altLang="zh-TW" sz="1600" dirty="0"/>
              <a:t>13/15</a:t>
            </a:r>
            <a:r>
              <a:rPr lang="zh-TW" altLang="en-US" sz="1600" dirty="0"/>
              <a:t>｜數值 </a:t>
            </a:r>
            <a:r>
              <a:rPr lang="en-US" altLang="zh-TW" sz="1600" dirty="0"/>
              <a:t>13/15</a:t>
            </a:r>
            <a:r>
              <a:rPr lang="zh-TW" altLang="en-US" sz="1600" dirty="0"/>
              <a:t>｜版面 </a:t>
            </a:r>
            <a:r>
              <a:rPr lang="en-US" altLang="zh-TW" sz="1600" dirty="0"/>
              <a:t>5/5 → </a:t>
            </a:r>
            <a:r>
              <a:rPr lang="zh-TW" altLang="en-US" sz="1600" b="1" dirty="0"/>
              <a:t>總分 </a:t>
            </a:r>
            <a:r>
              <a:rPr lang="en-US" altLang="zh-TW" sz="1600" b="1" dirty="0"/>
              <a:t>88/100</a:t>
            </a:r>
            <a:endParaRPr lang="zh-TW" altLang="en-US" sz="1600" dirty="0"/>
          </a:p>
          <a:p>
            <a:pPr>
              <a:buFont typeface="Arial" panose="020B0604020202020204" pitchFamily="34" charset="0"/>
              <a:buChar char="•"/>
            </a:pPr>
            <a:endParaRPr lang="ja-JP" altLang="en-US" sz="1600" dirty="0"/>
          </a:p>
          <a:p>
            <a:endParaRPr lang="zh-TW" altLang="en-US" sz="1600" dirty="0"/>
          </a:p>
        </p:txBody>
      </p:sp>
    </p:spTree>
    <p:extLst>
      <p:ext uri="{BB962C8B-B14F-4D97-AF65-F5344CB8AC3E}">
        <p14:creationId xmlns:p14="http://schemas.microsoft.com/office/powerpoint/2010/main" val="3918787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C0FC5F-F7D8-476F-94C1-8DDD595267EC}"/>
              </a:ext>
            </a:extLst>
          </p:cNvPr>
          <p:cNvSpPr>
            <a:spLocks noGrp="1"/>
          </p:cNvSpPr>
          <p:nvPr>
            <p:ph type="title"/>
          </p:nvPr>
        </p:nvSpPr>
        <p:spPr/>
        <p:txBody>
          <a:bodyPr/>
          <a:lstStyle/>
          <a:p>
            <a:r>
              <a:rPr lang="zh-TW" altLang="en-US" dirty="0"/>
              <a:t>使用</a:t>
            </a:r>
            <a:r>
              <a:rPr lang="en-US" altLang="zh-TW" dirty="0"/>
              <a:t>Gemini</a:t>
            </a:r>
            <a:r>
              <a:rPr lang="zh-TW" altLang="en-US" dirty="0"/>
              <a:t>翻譯</a:t>
            </a:r>
            <a:r>
              <a:rPr lang="en-US" altLang="zh-TW" dirty="0"/>
              <a:t>(</a:t>
            </a:r>
            <a:r>
              <a:rPr lang="zh-TW" altLang="en-US" dirty="0"/>
              <a:t>日文</a:t>
            </a:r>
            <a:r>
              <a:rPr lang="en-US" altLang="zh-TW" dirty="0"/>
              <a:t>)</a:t>
            </a:r>
            <a:endParaRPr lang="zh-TW" altLang="en-US" dirty="0"/>
          </a:p>
        </p:txBody>
      </p:sp>
      <p:pic>
        <p:nvPicPr>
          <p:cNvPr id="5" name="內容版面配置區 4">
            <a:extLst>
              <a:ext uri="{FF2B5EF4-FFF2-40B4-BE49-F238E27FC236}">
                <a16:creationId xmlns:a16="http://schemas.microsoft.com/office/drawing/2014/main" id="{D42CCE24-B2D7-4260-BB14-AA14C1EC926C}"/>
              </a:ext>
            </a:extLst>
          </p:cNvPr>
          <p:cNvPicPr>
            <a:picLocks noGrp="1" noChangeAspect="1"/>
          </p:cNvPicPr>
          <p:nvPr>
            <p:ph idx="1"/>
          </p:nvPr>
        </p:nvPicPr>
        <p:blipFill>
          <a:blip r:embed="rId2"/>
          <a:stretch>
            <a:fillRect/>
          </a:stretch>
        </p:blipFill>
        <p:spPr>
          <a:xfrm>
            <a:off x="2130704" y="2557463"/>
            <a:ext cx="2988440" cy="3317875"/>
          </a:xfrm>
        </p:spPr>
      </p:pic>
      <p:pic>
        <p:nvPicPr>
          <p:cNvPr id="7" name="圖片 6">
            <a:extLst>
              <a:ext uri="{FF2B5EF4-FFF2-40B4-BE49-F238E27FC236}">
                <a16:creationId xmlns:a16="http://schemas.microsoft.com/office/drawing/2014/main" id="{03C60ECD-D476-416D-A56E-2262C7B83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616" y="2557463"/>
            <a:ext cx="2946644" cy="3317875"/>
          </a:xfrm>
          <a:prstGeom prst="rect">
            <a:avLst/>
          </a:prstGeom>
        </p:spPr>
      </p:pic>
    </p:spTree>
    <p:extLst>
      <p:ext uri="{BB962C8B-B14F-4D97-AF65-F5344CB8AC3E}">
        <p14:creationId xmlns:p14="http://schemas.microsoft.com/office/powerpoint/2010/main" val="1035841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5CF347-EE2C-47AE-8A05-1F85AB206C63}"/>
              </a:ext>
            </a:extLst>
          </p:cNvPr>
          <p:cNvSpPr>
            <a:spLocks noGrp="1"/>
          </p:cNvSpPr>
          <p:nvPr>
            <p:ph type="title"/>
          </p:nvPr>
        </p:nvSpPr>
        <p:spPr/>
        <p:txBody>
          <a:bodyPr/>
          <a:lstStyle/>
          <a:p>
            <a:r>
              <a:rPr lang="zh-TW" altLang="en-US" dirty="0"/>
              <a:t>使用</a:t>
            </a:r>
            <a:r>
              <a:rPr lang="en-US" altLang="zh-TW" dirty="0"/>
              <a:t>Gemini</a:t>
            </a:r>
            <a:r>
              <a:rPr lang="zh-TW" altLang="en-US" dirty="0"/>
              <a:t>翻譯結果</a:t>
            </a:r>
            <a:r>
              <a:rPr lang="en-US" altLang="zh-TW" dirty="0"/>
              <a:t>(</a:t>
            </a:r>
            <a:r>
              <a:rPr lang="zh-TW" altLang="en-US" dirty="0"/>
              <a:t>日文</a:t>
            </a:r>
            <a:r>
              <a:rPr lang="en-US" altLang="zh-TW" dirty="0"/>
              <a:t>)</a:t>
            </a:r>
            <a:endParaRPr lang="zh-TW" altLang="en-US" dirty="0"/>
          </a:p>
        </p:txBody>
      </p:sp>
      <p:sp>
        <p:nvSpPr>
          <p:cNvPr id="3" name="內容版面配置區 2">
            <a:extLst>
              <a:ext uri="{FF2B5EF4-FFF2-40B4-BE49-F238E27FC236}">
                <a16:creationId xmlns:a16="http://schemas.microsoft.com/office/drawing/2014/main" id="{4F739FD6-D639-4302-AC83-AB793C5ACDE6}"/>
              </a:ext>
            </a:extLst>
          </p:cNvPr>
          <p:cNvSpPr>
            <a:spLocks noGrp="1"/>
          </p:cNvSpPr>
          <p:nvPr>
            <p:ph idx="1"/>
          </p:nvPr>
        </p:nvSpPr>
        <p:spPr/>
        <p:txBody>
          <a:bodyPr>
            <a:normAutofit/>
          </a:bodyPr>
          <a:lstStyle/>
          <a:p>
            <a:pPr marL="0" indent="0">
              <a:buNone/>
            </a:pPr>
            <a:r>
              <a:rPr lang="ja-JP" altLang="en-US" sz="1200" dirty="0">
                <a:effectLst/>
              </a:rPr>
              <a:t>大規模言語モデル（</a:t>
            </a:r>
            <a:r>
              <a:rPr lang="en-US" altLang="ja-JP" sz="1200" dirty="0">
                <a:effectLst/>
              </a:rPr>
              <a:t>LLM</a:t>
            </a:r>
            <a:r>
              <a:rPr lang="ja-JP" altLang="en-US" sz="1200" dirty="0">
                <a:effectLst/>
              </a:rPr>
              <a:t>）は、データアノテーションやテキスト分析といった労働集約的なタスクの自動化を可能にすることで、社会科学研究を急速に変革しています。しかし、</a:t>
            </a:r>
            <a:r>
              <a:rPr lang="en-US" altLang="ja-JP" sz="1200" dirty="0">
                <a:effectLst/>
              </a:rPr>
              <a:t>LLM</a:t>
            </a:r>
            <a:r>
              <a:rPr lang="ja-JP" altLang="en-US" sz="1200" dirty="0">
                <a:effectLst/>
              </a:rPr>
              <a:t>の出力は、研究者による実装選択（例：モデル選択、プロンプト戦略、温度設定）によって大きく異なります。このようなばらつきは、体系的なバイアスやランダムなエラーを引き起こし、下流の分析に伝播して、タイプ</a:t>
            </a:r>
            <a:r>
              <a:rPr lang="en-US" altLang="ja-JP" sz="1200" dirty="0">
                <a:effectLst/>
              </a:rPr>
              <a:t>I</a:t>
            </a:r>
            <a:r>
              <a:rPr lang="ja-JP" altLang="en-US" sz="1200" dirty="0">
                <a:effectLst/>
              </a:rPr>
              <a:t>（偽陽性）、タイプ</a:t>
            </a:r>
            <a:r>
              <a:rPr lang="en-US" altLang="ja-JP" sz="1200" dirty="0">
                <a:effectLst/>
              </a:rPr>
              <a:t>II</a:t>
            </a:r>
            <a:r>
              <a:rPr lang="ja-JP" altLang="en-US" sz="1200" dirty="0">
                <a:effectLst/>
              </a:rPr>
              <a:t>（偽陰性）、タイプ</a:t>
            </a:r>
            <a:r>
              <a:rPr lang="en-US" altLang="ja-JP" sz="1200" dirty="0">
                <a:effectLst/>
              </a:rPr>
              <a:t>S</a:t>
            </a:r>
            <a:r>
              <a:rPr lang="ja-JP" altLang="en-US" sz="1200" dirty="0">
                <a:effectLst/>
              </a:rPr>
              <a:t>（有意な効果の符号が誤っている）、またはタイプ</a:t>
            </a:r>
            <a:r>
              <a:rPr lang="en-US" altLang="ja-JP" sz="1200" dirty="0">
                <a:effectLst/>
              </a:rPr>
              <a:t>M</a:t>
            </a:r>
            <a:r>
              <a:rPr lang="ja-JP" altLang="en-US" sz="1200" dirty="0">
                <a:effectLst/>
              </a:rPr>
              <a:t>（正しいが誇張された効果）のエラーを引き起こす可能性があります。私たちはこれを「*</a:t>
            </a:r>
            <a:r>
              <a:rPr lang="en-US" altLang="ja-JP" sz="1200" dirty="0">
                <a:effectLst/>
              </a:rPr>
              <a:t>LLM</a:t>
            </a:r>
            <a:r>
              <a:rPr lang="ja-JP" altLang="en-US" sz="1200" dirty="0">
                <a:effectLst/>
              </a:rPr>
              <a:t>ハッキング*」と呼びます。</a:t>
            </a:r>
          </a:p>
          <a:p>
            <a:pPr marL="0" indent="0">
              <a:buNone/>
            </a:pPr>
            <a:r>
              <a:rPr lang="ja-JP" altLang="en-US" sz="1200" dirty="0">
                <a:effectLst/>
              </a:rPr>
              <a:t>私たちは、</a:t>
            </a:r>
            <a:r>
              <a:rPr lang="en-US" altLang="ja-JP" sz="1200" dirty="0">
                <a:effectLst/>
              </a:rPr>
              <a:t>21</a:t>
            </a:r>
            <a:r>
              <a:rPr lang="ja-JP" altLang="en-US" sz="1200" dirty="0">
                <a:effectLst/>
              </a:rPr>
              <a:t>の発表済み社会科学研究論文から</a:t>
            </a:r>
            <a:r>
              <a:rPr lang="en-US" altLang="ja-JP" sz="1200" dirty="0">
                <a:effectLst/>
              </a:rPr>
              <a:t>37</a:t>
            </a:r>
            <a:r>
              <a:rPr lang="ja-JP" altLang="en-US" sz="1200" dirty="0">
                <a:effectLst/>
              </a:rPr>
              <a:t>のデータアノテーションタスクを</a:t>
            </a:r>
            <a:r>
              <a:rPr lang="en-US" altLang="ja-JP" sz="1200" dirty="0">
                <a:effectLst/>
              </a:rPr>
              <a:t>18</a:t>
            </a:r>
            <a:r>
              <a:rPr lang="ja-JP" altLang="en-US" sz="1200" dirty="0">
                <a:effectLst/>
              </a:rPr>
              <a:t>種類の異なるモデルで再現することで、</a:t>
            </a:r>
            <a:r>
              <a:rPr lang="en-US" altLang="ja-JP" sz="1200" dirty="0">
                <a:effectLst/>
              </a:rPr>
              <a:t>LLM</a:t>
            </a:r>
            <a:r>
              <a:rPr lang="ja-JP" altLang="en-US" sz="1200" dirty="0">
                <a:effectLst/>
              </a:rPr>
              <a:t>ハッキングのリスクを定量化しました。</a:t>
            </a:r>
            <a:r>
              <a:rPr lang="en-US" altLang="ja-JP" sz="1200" dirty="0">
                <a:effectLst/>
              </a:rPr>
              <a:t>1300</a:t>
            </a:r>
            <a:r>
              <a:rPr lang="ja-JP" altLang="en-US" sz="1200" dirty="0">
                <a:effectLst/>
              </a:rPr>
              <a:t>万の</a:t>
            </a:r>
            <a:r>
              <a:rPr lang="en-US" altLang="ja-JP" sz="1200" dirty="0">
                <a:effectLst/>
              </a:rPr>
              <a:t>LLM</a:t>
            </a:r>
            <a:r>
              <a:rPr lang="ja-JP" altLang="en-US" sz="1200" dirty="0">
                <a:effectLst/>
              </a:rPr>
              <a:t>ラベルを分析し、</a:t>
            </a:r>
            <a:r>
              <a:rPr lang="en-US" altLang="ja-JP" sz="1200" dirty="0">
                <a:effectLst/>
              </a:rPr>
              <a:t>2,361</a:t>
            </a:r>
            <a:r>
              <a:rPr lang="ja-JP" altLang="en-US" sz="1200" dirty="0">
                <a:effectLst/>
              </a:rPr>
              <a:t>の現実的な仮説を検証して、研究者の妥当な選択が統計的結論にどのように影響するかを測定しました。最先端（</a:t>
            </a:r>
            <a:r>
              <a:rPr lang="en-US" altLang="ja-JP" sz="1200" dirty="0">
                <a:effectLst/>
              </a:rPr>
              <a:t>SOTA</a:t>
            </a:r>
            <a:r>
              <a:rPr lang="ja-JP" altLang="en-US" sz="1200" dirty="0">
                <a:effectLst/>
              </a:rPr>
              <a:t>）モデルでは約</a:t>
            </a:r>
            <a:r>
              <a:rPr lang="en-US" altLang="ja-JP" sz="1200" dirty="0">
                <a:effectLst/>
              </a:rPr>
              <a:t>3</a:t>
            </a:r>
            <a:r>
              <a:rPr lang="ja-JP" altLang="en-US" sz="1200" dirty="0">
                <a:effectLst/>
              </a:rPr>
              <a:t>分の</a:t>
            </a:r>
            <a:r>
              <a:rPr lang="en-US" altLang="ja-JP" sz="1200" dirty="0">
                <a:effectLst/>
              </a:rPr>
              <a:t>1</a:t>
            </a:r>
            <a:r>
              <a:rPr lang="ja-JP" altLang="en-US" sz="1200" dirty="0">
                <a:effectLst/>
              </a:rPr>
              <a:t>の仮説で、小規模言語モデルでは半分の仮説で、</a:t>
            </a:r>
            <a:r>
              <a:rPr lang="en-US" altLang="ja-JP" sz="1200" dirty="0">
                <a:effectLst/>
              </a:rPr>
              <a:t>LLM</a:t>
            </a:r>
            <a:r>
              <a:rPr lang="ja-JP" altLang="en-US" sz="1200" dirty="0">
                <a:effectLst/>
              </a:rPr>
              <a:t>でアノテーションされたデータに基づく誤った結論が見つかりました。私たちの発見は、タスクパフォーマンスの向上とより優れた汎用モデル能力が</a:t>
            </a:r>
            <a:r>
              <a:rPr lang="en-US" altLang="ja-JP" sz="1200" dirty="0">
                <a:effectLst/>
              </a:rPr>
              <a:t>LLM</a:t>
            </a:r>
            <a:r>
              <a:rPr lang="ja-JP" altLang="en-US" sz="1200" dirty="0">
                <a:effectLst/>
              </a:rPr>
              <a:t>ハッキングのリスクを低減することを示していますが、非常に高精度なモデルでさえそれを完全に排除するわけではありません。</a:t>
            </a:r>
            <a:r>
              <a:rPr lang="en-US" altLang="ja-JP" sz="1200" dirty="0">
                <a:effectLst/>
              </a:rPr>
              <a:t>LLM</a:t>
            </a:r>
            <a:r>
              <a:rPr lang="ja-JP" altLang="en-US" sz="1200" dirty="0">
                <a:effectLst/>
              </a:rPr>
              <a:t>ハッキングのリスクは、効果量が増加するにつれて減少し、有意水準付近の発見についてはより厳密な検証の必要性を示しています。</a:t>
            </a:r>
            <a:r>
              <a:rPr lang="en-US" altLang="ja-JP" sz="1200" dirty="0">
                <a:effectLst/>
              </a:rPr>
              <a:t>LLM</a:t>
            </a:r>
            <a:r>
              <a:rPr lang="ja-JP" altLang="en-US" sz="1200" dirty="0">
                <a:effectLst/>
              </a:rPr>
              <a:t>ハッキング軽減技術に関する私たちの広範な分析は、偽陽性の発見を減らし、モデル選択を改善する上で人間によるアノテーションの重要性を強調しています。驚くべきことに、一般的な回帰推定量の補正手法は、タイプ</a:t>
            </a:r>
            <a:r>
              <a:rPr lang="en-US" altLang="ja-JP" sz="1200" dirty="0">
                <a:effectLst/>
              </a:rPr>
              <a:t>I</a:t>
            </a:r>
            <a:r>
              <a:rPr lang="ja-JP" altLang="en-US" sz="1200" dirty="0">
                <a:effectLst/>
              </a:rPr>
              <a:t>エラーとタイプ</a:t>
            </a:r>
            <a:r>
              <a:rPr lang="en-US" altLang="ja-JP" sz="1200" dirty="0">
                <a:effectLst/>
              </a:rPr>
              <a:t>II</a:t>
            </a:r>
            <a:r>
              <a:rPr lang="ja-JP" altLang="en-US" sz="1200" dirty="0">
                <a:effectLst/>
              </a:rPr>
              <a:t>エラーを大きくトレードオフするため、</a:t>
            </a:r>
            <a:r>
              <a:rPr lang="en-US" altLang="ja-JP" sz="1200" dirty="0">
                <a:effectLst/>
              </a:rPr>
              <a:t>LLM</a:t>
            </a:r>
            <a:r>
              <a:rPr lang="ja-JP" altLang="en-US" sz="1200" dirty="0">
                <a:effectLst/>
              </a:rPr>
              <a:t>ハッキングのリスクを低減する上ではほとんど効果がありません。</a:t>
            </a:r>
          </a:p>
          <a:p>
            <a:pPr marL="0" indent="0">
              <a:buNone/>
            </a:pPr>
            <a:r>
              <a:rPr lang="ja-JP" altLang="en-US" sz="1200" dirty="0">
                <a:effectLst/>
              </a:rPr>
              <a:t>偶発的なエラーを超えて、意図的な</a:t>
            </a:r>
            <a:r>
              <a:rPr lang="en-US" altLang="ja-JP" sz="1200" dirty="0">
                <a:effectLst/>
              </a:rPr>
              <a:t>LLM</a:t>
            </a:r>
            <a:r>
              <a:rPr lang="ja-JP" altLang="en-US" sz="1200" dirty="0">
                <a:effectLst/>
              </a:rPr>
              <a:t>ハッキングが受け入れがたいほど単純であることがわかりました。わずかな</a:t>
            </a:r>
            <a:r>
              <a:rPr lang="en-US" altLang="ja-JP" sz="1200" dirty="0">
                <a:effectLst/>
              </a:rPr>
              <a:t>LLM</a:t>
            </a:r>
            <a:r>
              <a:rPr lang="ja-JP" altLang="en-US" sz="1200" dirty="0">
                <a:effectLst/>
              </a:rPr>
              <a:t>と少数のプロンプトの言い換えだけで、あらゆるものを統計的に有意であると提示できてしまいます。全体として、私たちの発見は、</a:t>
            </a:r>
            <a:r>
              <a:rPr lang="en-US" altLang="ja-JP" sz="1200" dirty="0">
                <a:effectLst/>
              </a:rPr>
              <a:t>LLM</a:t>
            </a:r>
            <a:r>
              <a:rPr lang="ja-JP" altLang="en-US" sz="1200" dirty="0">
                <a:effectLst/>
              </a:rPr>
              <a:t>支援型研究実践において、</a:t>
            </a:r>
            <a:r>
              <a:rPr lang="en-US" altLang="ja-JP" sz="1200" dirty="0">
                <a:effectLst/>
              </a:rPr>
              <a:t>LLM</a:t>
            </a:r>
            <a:r>
              <a:rPr lang="ja-JP" altLang="en-US" sz="1200" dirty="0">
                <a:effectLst/>
              </a:rPr>
              <a:t>を便利なブラックボックスアノテーターと見なすことから、厳密な検証を必要とする複雑な計測器と見なすことへの根本的な転換を提唱しています。私たちの発見に基づき、様々な一般的なタスクにおける偶発的および意図的な</a:t>
            </a:r>
            <a:r>
              <a:rPr lang="en-US" altLang="ja-JP" sz="1200" dirty="0">
                <a:effectLst/>
              </a:rPr>
              <a:t>LLM</a:t>
            </a:r>
            <a:r>
              <a:rPr lang="ja-JP" altLang="en-US" sz="1200" dirty="0">
                <a:effectLst/>
              </a:rPr>
              <a:t>ハッキングを制限するための実践的な推奨事項のリストを公開します。</a:t>
            </a:r>
            <a:endParaRPr lang="zh-TW" altLang="en-US" sz="1200" dirty="0"/>
          </a:p>
        </p:txBody>
      </p:sp>
    </p:spTree>
    <p:extLst>
      <p:ext uri="{BB962C8B-B14F-4D97-AF65-F5344CB8AC3E}">
        <p14:creationId xmlns:p14="http://schemas.microsoft.com/office/powerpoint/2010/main" val="28517551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EB4317-9B2F-40C5-8DB8-F77B40A4FCAA}"/>
              </a:ext>
            </a:extLst>
          </p:cNvPr>
          <p:cNvSpPr>
            <a:spLocks noGrp="1"/>
          </p:cNvSpPr>
          <p:nvPr>
            <p:ph type="title"/>
          </p:nvPr>
        </p:nvSpPr>
        <p:spPr/>
        <p:txBody>
          <a:bodyPr>
            <a:noAutofit/>
          </a:bodyPr>
          <a:lstStyle/>
          <a:p>
            <a:r>
              <a:rPr lang="en-US" altLang="zh-TW" sz="2800" dirty="0"/>
              <a:t>Gemini</a:t>
            </a:r>
            <a:r>
              <a:rPr lang="zh-TW" altLang="en-US" sz="2800" dirty="0"/>
              <a:t>（總評：穩健流暢，輕微語義外插與一處用詞歧義）</a:t>
            </a:r>
          </a:p>
        </p:txBody>
      </p:sp>
      <p:sp>
        <p:nvSpPr>
          <p:cNvPr id="3" name="內容版面配置區 2">
            <a:extLst>
              <a:ext uri="{FF2B5EF4-FFF2-40B4-BE49-F238E27FC236}">
                <a16:creationId xmlns:a16="http://schemas.microsoft.com/office/drawing/2014/main" id="{6DD4E81F-3973-4DC6-8339-5D652C2D4D85}"/>
              </a:ext>
            </a:extLst>
          </p:cNvPr>
          <p:cNvSpPr>
            <a:spLocks noGrp="1"/>
          </p:cNvSpPr>
          <p:nvPr>
            <p:ph idx="1"/>
          </p:nvPr>
        </p:nvSpPr>
        <p:spPr/>
        <p:txBody>
          <a:bodyPr>
            <a:normAutofit/>
          </a:bodyPr>
          <a:lstStyle/>
          <a:p>
            <a:r>
              <a:rPr lang="zh-TW" altLang="en-US" sz="1600" b="1" dirty="0"/>
              <a:t>亮點</a:t>
            </a:r>
            <a:endParaRPr lang="zh-TW" altLang="en-US" sz="1600" dirty="0"/>
          </a:p>
          <a:p>
            <a:pPr lvl="1">
              <a:buFont typeface="Arial" panose="020B0604020202020204" pitchFamily="34" charset="0"/>
              <a:buChar char="•"/>
            </a:pPr>
            <a:r>
              <a:rPr lang="zh-TW" altLang="en-US" sz="1600" b="1" dirty="0"/>
              <a:t>可讀性佳</a:t>
            </a:r>
            <a:r>
              <a:rPr lang="zh-TW" altLang="en-US" sz="1600" dirty="0"/>
              <a:t>：行文順滑、書面語成熟；段落銜接自然。</a:t>
            </a:r>
          </a:p>
          <a:p>
            <a:pPr lvl="1">
              <a:buFont typeface="Arial" panose="020B0604020202020204" pitchFamily="34" charset="0"/>
              <a:buChar char="•"/>
            </a:pPr>
            <a:r>
              <a:rPr lang="zh-TW" altLang="en-US" sz="1600" b="1" dirty="0"/>
              <a:t>數值嚴謹</a:t>
            </a:r>
            <a:r>
              <a:rPr lang="zh-TW" altLang="en-US" sz="1600" dirty="0"/>
              <a:t>：關鍵數字無誤，對比關係清晰（</a:t>
            </a:r>
            <a:r>
              <a:rPr lang="en-US" altLang="zh-TW" sz="1600" dirty="0"/>
              <a:t>SOTA</a:t>
            </a:r>
            <a:r>
              <a:rPr lang="zh-TW" altLang="en-US" sz="1600" dirty="0"/>
              <a:t>：</a:t>
            </a:r>
            <a:r>
              <a:rPr lang="en-US" altLang="zh-TW" sz="1600" dirty="0"/>
              <a:t>~1/3</a:t>
            </a:r>
            <a:r>
              <a:rPr lang="zh-TW" altLang="en-US" sz="1600" dirty="0"/>
              <a:t>；小規模：</a:t>
            </a:r>
            <a:r>
              <a:rPr lang="en-US" altLang="zh-TW" sz="1600" dirty="0"/>
              <a:t>~1/2</a:t>
            </a:r>
            <a:r>
              <a:rPr lang="zh-TW" altLang="en-US" sz="1600" dirty="0"/>
              <a:t>）。</a:t>
            </a:r>
          </a:p>
          <a:p>
            <a:pPr lvl="1"/>
            <a:r>
              <a:rPr lang="zh-TW" altLang="en-US" sz="1600" b="1" dirty="0"/>
              <a:t>術語一致</a:t>
            </a:r>
            <a:r>
              <a:rPr lang="zh-TW" altLang="en-US" sz="1600" dirty="0"/>
              <a:t>：偽陽性／偽陰性／有意水準／効果量等運用得體。</a:t>
            </a:r>
            <a:endParaRPr lang="en-US" altLang="zh-TW" sz="1600" dirty="0"/>
          </a:p>
          <a:p>
            <a:r>
              <a:rPr lang="ja-JP" altLang="en-US" sz="1600" b="1" dirty="0"/>
              <a:t>建議</a:t>
            </a:r>
            <a:endParaRPr lang="ja-JP" altLang="en-US" sz="1600" dirty="0"/>
          </a:p>
          <a:p>
            <a:pPr lvl="1">
              <a:buFont typeface="Arial" panose="020B0604020202020204" pitchFamily="34" charset="0"/>
              <a:buChar char="•"/>
            </a:pPr>
            <a:r>
              <a:rPr lang="ja-JP" altLang="en-US" sz="1600" dirty="0"/>
              <a:t>移除對回歸補正手法的因果解釋（保留「効果は限定的」即可）。</a:t>
            </a:r>
          </a:p>
          <a:p>
            <a:pPr lvl="1">
              <a:buFont typeface="Arial" panose="020B0604020202020204" pitchFamily="34" charset="0"/>
              <a:buChar char="•"/>
            </a:pPr>
            <a:r>
              <a:rPr lang="ja-JP" altLang="en-US" sz="1600" dirty="0"/>
              <a:t>將「計測器」改為「ツール」或「道具」。</a:t>
            </a:r>
          </a:p>
          <a:p>
            <a:pPr>
              <a:buFont typeface="Arial" panose="020B0604020202020204" pitchFamily="34" charset="0"/>
              <a:buChar char="•"/>
            </a:pPr>
            <a:endParaRPr lang="zh-TW" altLang="en-US" dirty="0"/>
          </a:p>
          <a:p>
            <a:endParaRPr lang="zh-TW" altLang="en-US" dirty="0"/>
          </a:p>
        </p:txBody>
      </p:sp>
    </p:spTree>
    <p:extLst>
      <p:ext uri="{BB962C8B-B14F-4D97-AF65-F5344CB8AC3E}">
        <p14:creationId xmlns:p14="http://schemas.microsoft.com/office/powerpoint/2010/main" val="1440753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5961B-1C45-497E-B906-97011A6A6A13}"/>
              </a:ext>
            </a:extLst>
          </p:cNvPr>
          <p:cNvSpPr>
            <a:spLocks noGrp="1"/>
          </p:cNvSpPr>
          <p:nvPr>
            <p:ph type="title"/>
          </p:nvPr>
        </p:nvSpPr>
        <p:spPr/>
        <p:txBody>
          <a:bodyPr>
            <a:noAutofit/>
          </a:bodyPr>
          <a:lstStyle/>
          <a:p>
            <a:r>
              <a:rPr lang="en-US" altLang="zh-TW" sz="2800" dirty="0"/>
              <a:t>Gemini</a:t>
            </a:r>
            <a:r>
              <a:rPr lang="zh-TW" altLang="en-US" sz="2800" dirty="0"/>
              <a:t>（總評：穩健流暢，輕微語義外插與一處用詞歧義）</a:t>
            </a:r>
          </a:p>
        </p:txBody>
      </p:sp>
      <p:sp>
        <p:nvSpPr>
          <p:cNvPr id="3" name="內容版面配置區 2">
            <a:extLst>
              <a:ext uri="{FF2B5EF4-FFF2-40B4-BE49-F238E27FC236}">
                <a16:creationId xmlns:a16="http://schemas.microsoft.com/office/drawing/2014/main" id="{1D0C84FF-D0F6-4E44-A062-FFE2D57EF484}"/>
              </a:ext>
            </a:extLst>
          </p:cNvPr>
          <p:cNvSpPr>
            <a:spLocks noGrp="1"/>
          </p:cNvSpPr>
          <p:nvPr>
            <p:ph idx="1"/>
          </p:nvPr>
        </p:nvSpPr>
        <p:spPr/>
        <p:txBody>
          <a:bodyPr>
            <a:noAutofit/>
          </a:bodyPr>
          <a:lstStyle/>
          <a:p>
            <a:r>
              <a:rPr lang="ja-JP" altLang="en-US" sz="1600" b="1" dirty="0"/>
              <a:t>主要問題（具體舉例）</a:t>
            </a:r>
            <a:endParaRPr lang="ja-JP" altLang="en-US" sz="1600" dirty="0"/>
          </a:p>
          <a:p>
            <a:pPr lvl="1">
              <a:buFont typeface="Arial" panose="020B0604020202020204" pitchFamily="34" charset="0"/>
              <a:buChar char="•"/>
            </a:pPr>
            <a:r>
              <a:rPr lang="ja-JP" altLang="en-US" sz="1600" b="1" dirty="0"/>
              <a:t>輕微外插</a:t>
            </a:r>
            <a:r>
              <a:rPr lang="ja-JP" altLang="en-US" sz="1600" dirty="0"/>
              <a:t>：「一般的な回帰推定量の補正手法は</a:t>
            </a:r>
            <a:r>
              <a:rPr lang="ja-JP" altLang="en-US" sz="1600" b="1" dirty="0"/>
              <a:t>タイプ</a:t>
            </a:r>
            <a:r>
              <a:rPr lang="en-US" altLang="ja-JP" sz="1600" b="1" dirty="0"/>
              <a:t>I</a:t>
            </a:r>
            <a:r>
              <a:rPr lang="ja-JP" altLang="en-US" sz="1600" b="1" dirty="0"/>
              <a:t>とタイプ</a:t>
            </a:r>
            <a:r>
              <a:rPr lang="en-US" altLang="ja-JP" sz="1600" b="1" dirty="0"/>
              <a:t>II</a:t>
            </a:r>
            <a:r>
              <a:rPr lang="ja-JP" altLang="en-US" sz="1600" b="1" dirty="0"/>
              <a:t>のトレードオフを大きく</a:t>
            </a:r>
            <a:r>
              <a:rPr lang="en-US" altLang="ja-JP" sz="1600" dirty="0"/>
              <a:t>…</a:t>
            </a:r>
            <a:r>
              <a:rPr lang="ja-JP" altLang="en-US" sz="1600" dirty="0"/>
              <a:t>」</a:t>
            </a:r>
            <a:r>
              <a:rPr lang="en-US" altLang="ja-JP" sz="1600" dirty="0"/>
              <a:t>— </a:t>
            </a:r>
            <a:r>
              <a:rPr lang="ja-JP" altLang="en-US" sz="1600" dirty="0"/>
              <a:t>原文僅稱「ほとんど効果がない」，此句</a:t>
            </a:r>
            <a:r>
              <a:rPr lang="ja-JP" altLang="en-US" sz="1600" b="1" dirty="0"/>
              <a:t>增添因由</a:t>
            </a:r>
            <a:r>
              <a:rPr lang="ja-JP" altLang="en-US" sz="1600" dirty="0"/>
              <a:t>（以 </a:t>
            </a:r>
            <a:r>
              <a:rPr lang="en-US" altLang="ja-JP" sz="1600" dirty="0"/>
              <a:t>I/II trade-off </a:t>
            </a:r>
            <a:r>
              <a:rPr lang="ja-JP" altLang="en-US" sz="1600" dirty="0"/>
              <a:t>解釋效果不彰），</a:t>
            </a:r>
            <a:r>
              <a:rPr lang="ja-JP" altLang="en-US" sz="1600" b="1" dirty="0"/>
              <a:t>可能超出原文證據</a:t>
            </a:r>
            <a:r>
              <a:rPr lang="ja-JP" altLang="en-US" sz="1600" dirty="0"/>
              <a:t>。屬忠實度小幅扣分。</a:t>
            </a:r>
          </a:p>
          <a:p>
            <a:pPr lvl="1">
              <a:buFont typeface="Arial" panose="020B0604020202020204" pitchFamily="34" charset="0"/>
              <a:buChar char="•"/>
            </a:pPr>
            <a:r>
              <a:rPr lang="ja-JP" altLang="en-US" sz="1600" b="1" dirty="0"/>
              <a:t>用詞歧義</a:t>
            </a:r>
            <a:r>
              <a:rPr lang="ja-JP" altLang="en-US" sz="1600" dirty="0"/>
              <a:t>：「複雑な</a:t>
            </a:r>
            <a:r>
              <a:rPr lang="ja-JP" altLang="en-US" sz="1600" b="1" dirty="0"/>
              <a:t>計測器</a:t>
            </a:r>
            <a:r>
              <a:rPr lang="ja-JP" altLang="en-US" sz="1600" dirty="0"/>
              <a:t>」</a:t>
            </a:r>
            <a:r>
              <a:rPr lang="en-US" altLang="ja-JP" sz="1600" dirty="0"/>
              <a:t>— </a:t>
            </a:r>
            <a:r>
              <a:rPr lang="ja-JP" altLang="en-US" sz="1600" dirty="0"/>
              <a:t>原文意近「ツール／道具」。</a:t>
            </a:r>
            <a:r>
              <a:rPr lang="ja-JP" altLang="en-US" sz="1600" b="1" dirty="0"/>
              <a:t>計測器</a:t>
            </a:r>
            <a:r>
              <a:rPr lang="ja-JP" altLang="en-US" sz="1600" dirty="0"/>
              <a:t>帶「測量儀」之專門感，語義偏狹；建議改為</a:t>
            </a:r>
            <a:r>
              <a:rPr lang="ja-JP" altLang="en-US" sz="1600" b="1" dirty="0"/>
              <a:t>複雑なツール</a:t>
            </a:r>
            <a:r>
              <a:rPr lang="ja-JP" altLang="en-US" sz="1600" dirty="0"/>
              <a:t>。</a:t>
            </a:r>
          </a:p>
          <a:p>
            <a:pPr lvl="1">
              <a:buFont typeface="Arial" panose="020B0604020202020204" pitchFamily="34" charset="0"/>
              <a:buChar char="•"/>
            </a:pPr>
            <a:r>
              <a:rPr lang="ja-JP" altLang="en-US" sz="1600" b="1" dirty="0"/>
              <a:t>標點／排版</a:t>
            </a:r>
            <a:r>
              <a:rPr lang="ja-JP" altLang="en-US" sz="1600" dirty="0"/>
              <a:t>：整體良好，僅建議去除不必要の鍵括號或統一強調格式。</a:t>
            </a:r>
          </a:p>
          <a:p>
            <a:r>
              <a:rPr lang="zh-TW" altLang="en-US" sz="1600" b="1" dirty="0"/>
              <a:t>分項</a:t>
            </a:r>
            <a:endParaRPr lang="zh-TW" altLang="en-US" sz="1600" dirty="0"/>
          </a:p>
          <a:p>
            <a:pPr lvl="1">
              <a:buFont typeface="Arial" panose="020B0604020202020204" pitchFamily="34" charset="0"/>
              <a:buChar char="•"/>
            </a:pPr>
            <a:r>
              <a:rPr lang="zh-TW" altLang="en-US" sz="1600" dirty="0"/>
              <a:t>忠實度 </a:t>
            </a:r>
            <a:r>
              <a:rPr lang="en-US" altLang="zh-TW" sz="1600" dirty="0"/>
              <a:t>34/40</a:t>
            </a:r>
            <a:r>
              <a:rPr lang="zh-TW" altLang="en-US" sz="1600" dirty="0"/>
              <a:t>｜流暢度 </a:t>
            </a:r>
            <a:r>
              <a:rPr lang="en-US" altLang="zh-TW" sz="1600" dirty="0"/>
              <a:t>22/25</a:t>
            </a:r>
            <a:r>
              <a:rPr lang="zh-TW" altLang="en-US" sz="1600" dirty="0"/>
              <a:t>｜術語 </a:t>
            </a:r>
            <a:r>
              <a:rPr lang="en-US" altLang="zh-TW" sz="1600" dirty="0"/>
              <a:t>12/15</a:t>
            </a:r>
            <a:r>
              <a:rPr lang="zh-TW" altLang="en-US" sz="1600" dirty="0"/>
              <a:t>｜數值 </a:t>
            </a:r>
            <a:r>
              <a:rPr lang="en-US" altLang="zh-TW" sz="1600" dirty="0"/>
              <a:t>15/15</a:t>
            </a:r>
            <a:r>
              <a:rPr lang="zh-TW" altLang="en-US" sz="1600" dirty="0"/>
              <a:t>｜版面 </a:t>
            </a:r>
            <a:r>
              <a:rPr lang="en-US" altLang="zh-TW" sz="1600" dirty="0"/>
              <a:t>5/5 → </a:t>
            </a:r>
            <a:r>
              <a:rPr lang="zh-TW" altLang="en-US" sz="1600" b="1" dirty="0"/>
              <a:t>總分 </a:t>
            </a:r>
            <a:r>
              <a:rPr lang="en-US" altLang="zh-TW" sz="1600" b="1" dirty="0"/>
              <a:t>88/100</a:t>
            </a:r>
            <a:endParaRPr lang="zh-TW" altLang="en-US" sz="1600" dirty="0"/>
          </a:p>
          <a:p>
            <a:endParaRPr lang="zh-TW" altLang="en-US" sz="1600" dirty="0"/>
          </a:p>
        </p:txBody>
      </p:sp>
    </p:spTree>
    <p:extLst>
      <p:ext uri="{BB962C8B-B14F-4D97-AF65-F5344CB8AC3E}">
        <p14:creationId xmlns:p14="http://schemas.microsoft.com/office/powerpoint/2010/main" val="2132339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BB7A17-98BD-4175-B160-6994027D50D0}"/>
              </a:ext>
            </a:extLst>
          </p:cNvPr>
          <p:cNvSpPr>
            <a:spLocks noGrp="1"/>
          </p:cNvSpPr>
          <p:nvPr>
            <p:ph type="title"/>
          </p:nvPr>
        </p:nvSpPr>
        <p:spPr/>
        <p:txBody>
          <a:bodyPr/>
          <a:lstStyle/>
          <a:p>
            <a:r>
              <a:rPr lang="en-US" altLang="zh-TW" dirty="0"/>
              <a:t>Conclusion(</a:t>
            </a:r>
            <a:r>
              <a:rPr lang="zh-TW" altLang="en-US" dirty="0"/>
              <a:t>日文</a:t>
            </a:r>
            <a:r>
              <a:rPr lang="en-US" altLang="zh-TW" dirty="0"/>
              <a:t>)</a:t>
            </a:r>
            <a:endParaRPr lang="zh-TW" altLang="en-US" dirty="0"/>
          </a:p>
        </p:txBody>
      </p:sp>
      <p:sp>
        <p:nvSpPr>
          <p:cNvPr id="4" name="Rectangle 1">
            <a:extLst>
              <a:ext uri="{FF2B5EF4-FFF2-40B4-BE49-F238E27FC236}">
                <a16:creationId xmlns:a16="http://schemas.microsoft.com/office/drawing/2014/main" id="{D96941F7-2BDD-4950-9A44-8CEA176D79CB}"/>
              </a:ext>
            </a:extLst>
          </p:cNvPr>
          <p:cNvSpPr>
            <a:spLocks noGrp="1" noChangeArrowheads="1"/>
          </p:cNvSpPr>
          <p:nvPr>
            <p:ph idx="1"/>
          </p:nvPr>
        </p:nvSpPr>
        <p:spPr bwMode="auto">
          <a:xfrm>
            <a:off x="993123" y="2519666"/>
            <a:ext cx="101129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zh-TW" altLang="zh-TW" sz="1600" b="1" i="0" u="none" strike="noStrike" cap="none" normalizeH="0" baseline="0" dirty="0">
                <a:ln>
                  <a:noFill/>
                </a:ln>
                <a:solidFill>
                  <a:schemeClr val="tx1"/>
                </a:solidFill>
                <a:effectLst/>
                <a:latin typeface="Arial" panose="020B0604020202020204" pitchFamily="34" charset="0"/>
              </a:rPr>
              <a:t>第一梯隊：DeepL／Gemini（並列）</a:t>
            </a:r>
            <a:endParaRPr kumimoji="0" lang="en-US" altLang="zh-TW" sz="1600" b="1"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ClrTx/>
              <a:buSzTx/>
            </a:pPr>
            <a:r>
              <a:rPr kumimoji="0" lang="zh-TW" altLang="zh-TW" sz="1600" b="0" i="0" u="none" strike="noStrike" cap="none" normalizeH="0" baseline="0" dirty="0">
                <a:ln>
                  <a:noFill/>
                </a:ln>
                <a:solidFill>
                  <a:schemeClr val="tx1"/>
                </a:solidFill>
                <a:effectLst/>
                <a:latin typeface="Arial" panose="020B0604020202020204" pitchFamily="34" charset="0"/>
              </a:rPr>
              <a:t>若需求是</a:t>
            </a:r>
            <a:r>
              <a:rPr kumimoji="0" lang="zh-TW" altLang="zh-TW" sz="1600" b="1" i="0" u="none" strike="noStrike" cap="none" normalizeH="0" baseline="0" dirty="0">
                <a:ln>
                  <a:noFill/>
                </a:ln>
                <a:solidFill>
                  <a:schemeClr val="tx1"/>
                </a:solidFill>
                <a:effectLst/>
                <a:latin typeface="Arial" panose="020B0604020202020204" pitchFamily="34" charset="0"/>
              </a:rPr>
              <a:t>嚴守原文、不新增推論</a:t>
            </a:r>
            <a:r>
              <a:rPr kumimoji="0" lang="zh-TW" altLang="zh-TW" sz="1600" b="0" i="0" u="none" strike="noStrike" cap="none" normalizeH="0" baseline="0" dirty="0">
                <a:ln>
                  <a:noFill/>
                </a:ln>
                <a:solidFill>
                  <a:schemeClr val="tx1"/>
                </a:solidFill>
                <a:effectLst/>
                <a:latin typeface="Arial" panose="020B0604020202020204" pitchFamily="34" charset="0"/>
              </a:rPr>
              <a:t>：選 </a:t>
            </a:r>
            <a:r>
              <a:rPr kumimoji="0" lang="zh-TW" altLang="zh-TW" sz="1600" b="1" i="0" u="none" strike="noStrike" cap="none" normalizeH="0" baseline="0" dirty="0">
                <a:ln>
                  <a:noFill/>
                </a:ln>
                <a:solidFill>
                  <a:schemeClr val="tx1"/>
                </a:solidFill>
                <a:effectLst/>
                <a:latin typeface="Arial" panose="020B0604020202020204" pitchFamily="34" charset="0"/>
              </a:rPr>
              <a:t>DeepL</a:t>
            </a:r>
            <a:r>
              <a:rPr kumimoji="0" lang="zh-TW" altLang="zh-TW" sz="1600" b="0" i="0" u="none" strike="noStrike" cap="none" normalizeH="0" baseline="0" dirty="0">
                <a:ln>
                  <a:noFill/>
                </a:ln>
                <a:solidFill>
                  <a:schemeClr val="tx1"/>
                </a:solidFill>
                <a:effectLst/>
                <a:latin typeface="Arial" panose="020B0604020202020204" pitchFamily="34" charset="0"/>
              </a:rPr>
              <a:t>，僅需修正少量語數與量詞。</a:t>
            </a:r>
          </a:p>
          <a:p>
            <a:pPr lvl="1" defTabSz="914400" eaLnBrk="0" fontAlgn="base" hangingPunct="0">
              <a:spcBef>
                <a:spcPct val="0"/>
              </a:spcBef>
              <a:spcAft>
                <a:spcPct val="0"/>
              </a:spcAft>
              <a:buClrTx/>
              <a:buSzTx/>
            </a:pPr>
            <a:r>
              <a:rPr kumimoji="0" lang="zh-TW" altLang="zh-TW" sz="1600" b="0" i="0" u="none" strike="noStrike" cap="none" normalizeH="0" baseline="0" dirty="0">
                <a:ln>
                  <a:noFill/>
                </a:ln>
                <a:solidFill>
                  <a:schemeClr val="tx1"/>
                </a:solidFill>
                <a:effectLst/>
                <a:latin typeface="Arial" panose="020B0604020202020204" pitchFamily="34" charset="0"/>
              </a:rPr>
              <a:t>若需求是</a:t>
            </a:r>
            <a:r>
              <a:rPr kumimoji="0" lang="zh-TW" altLang="zh-TW" sz="1600" b="1" i="0" u="none" strike="noStrike" cap="none" normalizeH="0" baseline="0" dirty="0">
                <a:ln>
                  <a:noFill/>
                </a:ln>
                <a:solidFill>
                  <a:schemeClr val="tx1"/>
                </a:solidFill>
                <a:effectLst/>
                <a:latin typeface="Arial" panose="020B0604020202020204" pitchFamily="34" charset="0"/>
              </a:rPr>
              <a:t>可讀性與篇章順滑</a:t>
            </a:r>
            <a:r>
              <a:rPr kumimoji="0" lang="zh-TW" altLang="zh-TW" sz="1600" b="0" i="0" u="none" strike="noStrike" cap="none" normalizeH="0" baseline="0" dirty="0">
                <a:ln>
                  <a:noFill/>
                </a:ln>
                <a:solidFill>
                  <a:schemeClr val="tx1"/>
                </a:solidFill>
                <a:effectLst/>
                <a:latin typeface="Arial" panose="020B0604020202020204" pitchFamily="34" charset="0"/>
              </a:rPr>
              <a:t>：選 </a:t>
            </a:r>
            <a:r>
              <a:rPr kumimoji="0" lang="zh-TW" altLang="zh-TW" sz="1600" b="1" i="0" u="none" strike="noStrike" cap="none" normalizeH="0" baseline="0" dirty="0">
                <a:ln>
                  <a:noFill/>
                </a:ln>
                <a:solidFill>
                  <a:schemeClr val="tx1"/>
                </a:solidFill>
                <a:effectLst/>
                <a:latin typeface="Arial" panose="020B0604020202020204" pitchFamily="34" charset="0"/>
              </a:rPr>
              <a:t>Gemini</a:t>
            </a:r>
            <a:r>
              <a:rPr kumimoji="0" lang="zh-TW" altLang="zh-TW" sz="1600" b="0" i="0" u="none" strike="noStrike" cap="none" normalizeH="0" baseline="0" dirty="0">
                <a:ln>
                  <a:noFill/>
                </a:ln>
                <a:solidFill>
                  <a:schemeClr val="tx1"/>
                </a:solidFill>
                <a:effectLst/>
                <a:latin typeface="Arial" panose="020B0604020202020204" pitchFamily="34" charset="0"/>
              </a:rPr>
              <a:t>，但要刪除對回歸補正手法的原因臆測，並將「計測器」改為「ツール」。</a:t>
            </a:r>
            <a:endParaRPr kumimoji="0" lang="en-US" altLang="zh-TW" sz="16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ClrTx/>
              <a:buSzTx/>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r>
              <a:rPr kumimoji="0" lang="zh-TW" altLang="zh-TW" sz="1600" b="1" i="0" u="none" strike="noStrike" cap="none" normalizeH="0" baseline="0" dirty="0">
                <a:ln>
                  <a:noFill/>
                </a:ln>
                <a:solidFill>
                  <a:schemeClr val="tx1"/>
                </a:solidFill>
                <a:effectLst/>
                <a:latin typeface="Arial" panose="020B0604020202020204" pitchFamily="34" charset="0"/>
              </a:rPr>
              <a:t>第二梯隊：NLLB</a:t>
            </a:r>
            <a:endParaRPr kumimoji="0" lang="en-US" altLang="zh-TW" sz="1600" b="1" i="0" u="none" strike="noStrike" cap="none" normalizeH="0" baseline="0" dirty="0">
              <a:ln>
                <a:noFill/>
              </a:ln>
              <a:solidFill>
                <a:schemeClr val="tx1"/>
              </a:solidFill>
              <a:effectLst/>
              <a:latin typeface="Arial" panose="020B0604020202020204" pitchFamily="34" charset="0"/>
            </a:endParaRPr>
          </a:p>
          <a:p>
            <a:pPr defTabSz="914400" eaLnBrk="0" fontAlgn="base" hangingPunct="0">
              <a:spcBef>
                <a:spcPct val="0"/>
              </a:spcBef>
              <a:spcAft>
                <a:spcPct val="0"/>
              </a:spcAft>
              <a:buClrTx/>
              <a:buSzTx/>
            </a:pPr>
            <a:endParaRPr kumimoji="0" lang="zh-TW" altLang="zh-TW" sz="16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ClrTx/>
              <a:buSzTx/>
            </a:pPr>
            <a:r>
              <a:rPr kumimoji="0" lang="zh-TW" altLang="zh-TW" sz="1600" b="0" i="0" u="none" strike="noStrike" cap="none" normalizeH="0" baseline="0" dirty="0">
                <a:ln>
                  <a:noFill/>
                </a:ln>
                <a:solidFill>
                  <a:schemeClr val="tx1"/>
                </a:solidFill>
                <a:effectLst/>
                <a:latin typeface="Arial" panose="020B0604020202020204" pitchFamily="34" charset="0"/>
              </a:rPr>
              <a:t>存在多處</a:t>
            </a:r>
            <a:r>
              <a:rPr kumimoji="0" lang="zh-TW" altLang="zh-TW" sz="1600" b="1" i="0" u="none" strike="noStrike" cap="none" normalizeH="0" baseline="0" dirty="0">
                <a:ln>
                  <a:noFill/>
                </a:ln>
                <a:solidFill>
                  <a:schemeClr val="tx1"/>
                </a:solidFill>
                <a:effectLst/>
                <a:latin typeface="Arial" panose="020B0604020202020204" pitchFamily="34" charset="0"/>
              </a:rPr>
              <a:t>關鍵術語誤譯</a:t>
            </a:r>
            <a:r>
              <a:rPr kumimoji="0" lang="zh-TW" altLang="zh-TW" sz="1600" b="0" i="0" u="none" strike="noStrike" cap="none" normalizeH="0" baseline="0" dirty="0">
                <a:ln>
                  <a:noFill/>
                </a:ln>
                <a:solidFill>
                  <a:schemeClr val="tx1"/>
                </a:solidFill>
                <a:effectLst/>
                <a:latin typeface="Arial" panose="020B0604020202020204" pitchFamily="34" charset="0"/>
              </a:rPr>
              <a:t>與</a:t>
            </a:r>
            <a:r>
              <a:rPr kumimoji="0" lang="zh-TW" altLang="zh-TW" sz="1600" b="1" i="0" u="none" strike="noStrike" cap="none" normalizeH="0" baseline="0" dirty="0">
                <a:ln>
                  <a:noFill/>
                </a:ln>
                <a:solidFill>
                  <a:schemeClr val="tx1"/>
                </a:solidFill>
                <a:effectLst/>
                <a:latin typeface="Arial" panose="020B0604020202020204" pitchFamily="34" charset="0"/>
              </a:rPr>
              <a:t>標點風格不當</a:t>
            </a:r>
            <a:r>
              <a:rPr kumimoji="0" lang="zh-TW" altLang="zh-TW" sz="1600" b="0" i="0" u="none" strike="noStrike" cap="none" normalizeH="0" baseline="0" dirty="0">
                <a:ln>
                  <a:noFill/>
                </a:ln>
                <a:solidFill>
                  <a:schemeClr val="tx1"/>
                </a:solidFill>
                <a:effectLst/>
                <a:latin typeface="Arial" panose="020B0604020202020204" pitchFamily="34" charset="0"/>
              </a:rPr>
              <a:t>，不建議直接使用於學術或公發文本；若必用，需進行</a:t>
            </a:r>
            <a:r>
              <a:rPr kumimoji="0" lang="zh-TW" altLang="zh-TW" sz="1600" b="1" i="0" u="none" strike="noStrike" cap="none" normalizeH="0" baseline="0" dirty="0">
                <a:ln>
                  <a:noFill/>
                </a:ln>
                <a:solidFill>
                  <a:schemeClr val="tx1"/>
                </a:solidFill>
                <a:effectLst/>
                <a:latin typeface="Arial" panose="020B0604020202020204" pitchFamily="34" charset="0"/>
              </a:rPr>
              <a:t>重度後編輯</a:t>
            </a:r>
            <a:r>
              <a:rPr kumimoji="0" lang="zh-TW" altLang="zh-TW" sz="1600" b="0" i="0" u="none" strike="noStrike" cap="none" normalizeH="0" baseline="0" dirty="0">
                <a:ln>
                  <a:noFill/>
                </a:ln>
                <a:solidFill>
                  <a:schemeClr val="tx1"/>
                </a:solidFill>
                <a:effectLst/>
                <a:latin typeface="Arial" panose="020B0604020202020204" pitchFamily="34" charset="0"/>
              </a:rPr>
              <a:t>（術語統一＋句法重寫）。</a:t>
            </a:r>
            <a:endParaRPr kumimoji="0" lang="en-US" altLang="zh-TW" sz="1600" b="0" i="0" u="none" strike="noStrike" cap="none" normalizeH="0" baseline="0" dirty="0">
              <a:ln>
                <a:noFill/>
              </a:ln>
              <a:solidFill>
                <a:schemeClr val="tx1"/>
              </a:solidFill>
              <a:effectLst/>
              <a:latin typeface="Arial" panose="020B0604020202020204" pitchFamily="34" charset="0"/>
            </a:endParaRPr>
          </a:p>
          <a:p>
            <a:pPr marL="457200" lvl="1" indent="0" defTabSz="914400" eaLnBrk="0" fontAlgn="base" hangingPunct="0">
              <a:spcBef>
                <a:spcPct val="0"/>
              </a:spcBef>
              <a:spcAft>
                <a:spcPct val="0"/>
              </a:spcAft>
              <a:buClrTx/>
              <a:buSzTx/>
              <a:buNone/>
            </a:pPr>
            <a:endParaRPr kumimoji="0" lang="zh-TW" altLang="zh-TW"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8276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B550E8-BA94-4BDE-99A1-D0569F8CD485}"/>
              </a:ext>
            </a:extLst>
          </p:cNvPr>
          <p:cNvSpPr>
            <a:spLocks noGrp="1"/>
          </p:cNvSpPr>
          <p:nvPr>
            <p:ph type="title"/>
          </p:nvPr>
        </p:nvSpPr>
        <p:spPr/>
        <p:txBody>
          <a:bodyPr/>
          <a:lstStyle/>
          <a:p>
            <a:r>
              <a:rPr lang="zh-TW" altLang="en-US" dirty="0"/>
              <a:t>日文簡評</a:t>
            </a:r>
            <a:r>
              <a:rPr lang="en-US" altLang="zh-TW" dirty="0"/>
              <a:t>(</a:t>
            </a:r>
            <a:r>
              <a:rPr lang="zh-TW" altLang="en-US" dirty="0"/>
              <a:t>由</a:t>
            </a:r>
            <a:r>
              <a:rPr lang="en-US" altLang="zh-TW" dirty="0"/>
              <a:t>GPT 5</a:t>
            </a:r>
            <a:r>
              <a:rPr lang="zh-TW" altLang="en-US" dirty="0"/>
              <a:t>評分</a:t>
            </a:r>
            <a:r>
              <a:rPr lang="en-US" altLang="zh-TW" dirty="0"/>
              <a:t>)</a:t>
            </a:r>
            <a:endParaRPr lang="zh-TW" altLang="en-US" dirty="0"/>
          </a:p>
        </p:txBody>
      </p:sp>
      <p:graphicFrame>
        <p:nvGraphicFramePr>
          <p:cNvPr id="7" name="內容版面配置區 6">
            <a:extLst>
              <a:ext uri="{FF2B5EF4-FFF2-40B4-BE49-F238E27FC236}">
                <a16:creationId xmlns:a16="http://schemas.microsoft.com/office/drawing/2014/main" id="{C55F00A1-2F69-490D-BBD8-E493E044417A}"/>
              </a:ext>
            </a:extLst>
          </p:cNvPr>
          <p:cNvGraphicFramePr>
            <a:graphicFrameLocks noGrp="1"/>
          </p:cNvGraphicFramePr>
          <p:nvPr>
            <p:ph idx="1"/>
            <p:extLst>
              <p:ext uri="{D42A27DB-BD31-4B8C-83A1-F6EECF244321}">
                <p14:modId xmlns:p14="http://schemas.microsoft.com/office/powerpoint/2010/main" val="764182598"/>
              </p:ext>
            </p:extLst>
          </p:nvPr>
        </p:nvGraphicFramePr>
        <p:xfrm>
          <a:off x="1388205" y="2528297"/>
          <a:ext cx="9415590" cy="3323178"/>
        </p:xfrm>
        <a:graphic>
          <a:graphicData uri="http://schemas.openxmlformats.org/drawingml/2006/table">
            <a:tbl>
              <a:tblPr/>
              <a:tblGrid>
                <a:gridCol w="1348939">
                  <a:extLst>
                    <a:ext uri="{9D8B030D-6E8A-4147-A177-3AD203B41FA5}">
                      <a16:colId xmlns:a16="http://schemas.microsoft.com/office/drawing/2014/main" val="3984680118"/>
                    </a:ext>
                  </a:extLst>
                </a:gridCol>
                <a:gridCol w="1108181">
                  <a:extLst>
                    <a:ext uri="{9D8B030D-6E8A-4147-A177-3AD203B41FA5}">
                      <a16:colId xmlns:a16="http://schemas.microsoft.com/office/drawing/2014/main" val="1755587175"/>
                    </a:ext>
                  </a:extLst>
                </a:gridCol>
                <a:gridCol w="6958470">
                  <a:extLst>
                    <a:ext uri="{9D8B030D-6E8A-4147-A177-3AD203B41FA5}">
                      <a16:colId xmlns:a16="http://schemas.microsoft.com/office/drawing/2014/main" val="159261376"/>
                    </a:ext>
                  </a:extLst>
                </a:gridCol>
              </a:tblGrid>
              <a:tr h="358689">
                <a:tc>
                  <a:txBody>
                    <a:bodyPr/>
                    <a:lstStyle/>
                    <a:p>
                      <a:pPr algn="ctr"/>
                      <a:r>
                        <a:rPr lang="zh-TW" altLang="en-US" sz="1800" b="1" dirty="0"/>
                        <a:t>模型</a:t>
                      </a:r>
                    </a:p>
                  </a:txBody>
                  <a:tcPr marL="89672" marR="89672" marT="44836" marB="44836" anchor="ctr">
                    <a:lnL>
                      <a:noFill/>
                    </a:lnL>
                    <a:lnR>
                      <a:noFill/>
                    </a:lnR>
                    <a:lnT>
                      <a:noFill/>
                    </a:lnT>
                    <a:lnB>
                      <a:noFill/>
                    </a:lnB>
                    <a:solidFill>
                      <a:schemeClr val="bg2"/>
                    </a:solidFill>
                  </a:tcPr>
                </a:tc>
                <a:tc>
                  <a:txBody>
                    <a:bodyPr/>
                    <a:lstStyle/>
                    <a:p>
                      <a:pPr algn="ctr"/>
                      <a:r>
                        <a:rPr lang="zh-TW" altLang="en-US" sz="1800" b="1" dirty="0"/>
                        <a:t>分數</a:t>
                      </a:r>
                    </a:p>
                  </a:txBody>
                  <a:tcPr marL="89672" marR="89672" marT="44836" marB="44836" anchor="ctr">
                    <a:lnL>
                      <a:noFill/>
                    </a:lnL>
                    <a:lnR>
                      <a:noFill/>
                    </a:lnR>
                    <a:lnT>
                      <a:noFill/>
                    </a:lnT>
                    <a:lnB>
                      <a:noFill/>
                    </a:lnB>
                    <a:solidFill>
                      <a:schemeClr val="bg2"/>
                    </a:solidFill>
                  </a:tcPr>
                </a:tc>
                <a:tc>
                  <a:txBody>
                    <a:bodyPr/>
                    <a:lstStyle/>
                    <a:p>
                      <a:pPr algn="ctr"/>
                      <a:r>
                        <a:rPr lang="zh-TW" altLang="en-US" sz="1800" b="1" dirty="0"/>
                        <a:t>簡評</a:t>
                      </a:r>
                    </a:p>
                  </a:txBody>
                  <a:tcPr marL="89672" marR="89672" marT="44836" marB="44836" anchor="ctr">
                    <a:lnL>
                      <a:noFill/>
                    </a:lnL>
                    <a:lnR>
                      <a:noFill/>
                    </a:lnR>
                    <a:lnT>
                      <a:noFill/>
                    </a:lnT>
                    <a:lnB>
                      <a:noFill/>
                    </a:lnB>
                    <a:solidFill>
                      <a:schemeClr val="bg2"/>
                    </a:solidFill>
                  </a:tcPr>
                </a:tc>
                <a:extLst>
                  <a:ext uri="{0D108BD9-81ED-4DB2-BD59-A6C34878D82A}">
                    <a16:rowId xmlns:a16="http://schemas.microsoft.com/office/drawing/2014/main" val="1550463660"/>
                  </a:ext>
                </a:extLst>
              </a:tr>
              <a:tr h="1165740">
                <a:tc>
                  <a:txBody>
                    <a:bodyPr/>
                    <a:lstStyle/>
                    <a:p>
                      <a:pPr algn="ctr"/>
                      <a:r>
                        <a:rPr lang="en-US" sz="1800" b="1" dirty="0"/>
                        <a:t>Gemini</a:t>
                      </a:r>
                    </a:p>
                  </a:txBody>
                  <a:tcPr marL="89672" marR="89672" marT="44836" marB="44836" anchor="ctr">
                    <a:lnL>
                      <a:noFill/>
                    </a:lnL>
                    <a:lnR>
                      <a:noFill/>
                    </a:lnR>
                    <a:lnT>
                      <a:noFill/>
                    </a:lnT>
                    <a:lnB>
                      <a:noFill/>
                    </a:lnB>
                  </a:tcPr>
                </a:tc>
                <a:tc>
                  <a:txBody>
                    <a:bodyPr/>
                    <a:lstStyle/>
                    <a:p>
                      <a:pPr algn="ctr"/>
                      <a:r>
                        <a:rPr lang="en-US" altLang="zh-TW" sz="1800" b="1" dirty="0"/>
                        <a:t>88/100</a:t>
                      </a:r>
                      <a:endParaRPr lang="zh-TW" altLang="en-US" sz="1800" dirty="0"/>
                    </a:p>
                  </a:txBody>
                  <a:tcPr marL="89672" marR="89672" marT="44836" marB="44836" anchor="ctr">
                    <a:lnL>
                      <a:noFill/>
                    </a:lnL>
                    <a:lnR>
                      <a:noFill/>
                    </a:lnR>
                    <a:lnT>
                      <a:noFill/>
                    </a:lnT>
                    <a:lnB>
                      <a:noFill/>
                    </a:lnB>
                  </a:tcPr>
                </a:tc>
                <a:tc>
                  <a:txBody>
                    <a:bodyPr/>
                    <a:lstStyle/>
                    <a:p>
                      <a:r>
                        <a:rPr lang="zh-TW" altLang="en-US" sz="1800" dirty="0"/>
                        <a:t>流暢自然、數值嚴謹；但有輕微外插（</a:t>
                      </a:r>
                      <a:r>
                        <a:rPr lang="en-US" altLang="zh-TW" sz="1800" dirty="0"/>
                        <a:t>I/II trade-off</a:t>
                      </a:r>
                      <a:r>
                        <a:rPr lang="zh-TW" altLang="en-US" sz="1800" dirty="0"/>
                        <a:t>）與「計測器」用詞偏狹，刪改後可直接用於發表。</a:t>
                      </a:r>
                    </a:p>
                  </a:txBody>
                  <a:tcPr marL="89672" marR="89672" marT="44836" marB="44836" anchor="ctr">
                    <a:lnL>
                      <a:noFill/>
                    </a:lnL>
                    <a:lnR>
                      <a:noFill/>
                    </a:lnR>
                    <a:lnT>
                      <a:noFill/>
                    </a:lnT>
                    <a:lnB>
                      <a:noFill/>
                    </a:lnB>
                  </a:tcPr>
                </a:tc>
                <a:extLst>
                  <a:ext uri="{0D108BD9-81ED-4DB2-BD59-A6C34878D82A}">
                    <a16:rowId xmlns:a16="http://schemas.microsoft.com/office/drawing/2014/main" val="1921659595"/>
                  </a:ext>
                </a:extLst>
              </a:tr>
              <a:tr h="896723">
                <a:tc>
                  <a:txBody>
                    <a:bodyPr/>
                    <a:lstStyle/>
                    <a:p>
                      <a:pPr algn="ctr"/>
                      <a:r>
                        <a:rPr lang="en-US" sz="1800" b="1"/>
                        <a:t>DeepL</a:t>
                      </a:r>
                    </a:p>
                  </a:txBody>
                  <a:tcPr marL="89672" marR="89672" marT="44836" marB="44836" anchor="ctr">
                    <a:lnL>
                      <a:noFill/>
                    </a:lnL>
                    <a:lnR>
                      <a:noFill/>
                    </a:lnR>
                    <a:lnT>
                      <a:noFill/>
                    </a:lnT>
                    <a:lnB>
                      <a:noFill/>
                    </a:lnB>
                  </a:tcPr>
                </a:tc>
                <a:tc>
                  <a:txBody>
                    <a:bodyPr/>
                    <a:lstStyle/>
                    <a:p>
                      <a:pPr algn="ctr"/>
                      <a:r>
                        <a:rPr lang="en-US" altLang="zh-TW" sz="1800" b="1" dirty="0"/>
                        <a:t>88/100</a:t>
                      </a:r>
                      <a:endParaRPr lang="zh-TW" altLang="en-US" sz="1800" dirty="0"/>
                    </a:p>
                  </a:txBody>
                  <a:tcPr marL="89672" marR="89672" marT="44836" marB="44836" anchor="ctr">
                    <a:lnL>
                      <a:noFill/>
                    </a:lnL>
                    <a:lnR>
                      <a:noFill/>
                    </a:lnR>
                    <a:lnT>
                      <a:noFill/>
                    </a:lnT>
                    <a:lnB>
                      <a:noFill/>
                    </a:lnB>
                  </a:tcPr>
                </a:tc>
                <a:tc>
                  <a:txBody>
                    <a:bodyPr/>
                    <a:lstStyle/>
                    <a:p>
                      <a:r>
                        <a:rPr lang="ja-JP" altLang="en-US" sz="1800"/>
                        <a:t>忠實度高、術語穩健；「約</a:t>
                      </a:r>
                      <a:r>
                        <a:rPr lang="en-US" altLang="ja-JP" sz="1800"/>
                        <a:t>3</a:t>
                      </a:r>
                      <a:r>
                        <a:rPr lang="ja-JP" altLang="en-US" sz="1800"/>
                        <a:t>仮説に</a:t>
                      </a:r>
                      <a:r>
                        <a:rPr lang="en-US" altLang="ja-JP" sz="1800"/>
                        <a:t>1</a:t>
                      </a:r>
                      <a:r>
                        <a:rPr lang="ja-JP" altLang="en-US" sz="1800"/>
                        <a:t>仮説」語病與「個」量詞小瑕疵，修正後極佳。</a:t>
                      </a:r>
                    </a:p>
                  </a:txBody>
                  <a:tcPr marL="89672" marR="89672" marT="44836" marB="44836" anchor="ctr">
                    <a:lnL>
                      <a:noFill/>
                    </a:lnL>
                    <a:lnR>
                      <a:noFill/>
                    </a:lnR>
                    <a:lnT>
                      <a:noFill/>
                    </a:lnT>
                    <a:lnB>
                      <a:noFill/>
                    </a:lnB>
                  </a:tcPr>
                </a:tc>
                <a:extLst>
                  <a:ext uri="{0D108BD9-81ED-4DB2-BD59-A6C34878D82A}">
                    <a16:rowId xmlns:a16="http://schemas.microsoft.com/office/drawing/2014/main" val="60690476"/>
                  </a:ext>
                </a:extLst>
              </a:tr>
              <a:tr h="896723">
                <a:tc>
                  <a:txBody>
                    <a:bodyPr/>
                    <a:lstStyle/>
                    <a:p>
                      <a:pPr algn="ctr"/>
                      <a:r>
                        <a:rPr lang="en-US" sz="1800" b="1" dirty="0"/>
                        <a:t>NLLB</a:t>
                      </a:r>
                    </a:p>
                  </a:txBody>
                  <a:tcPr marL="89672" marR="89672" marT="44836" marB="44836" anchor="ctr">
                    <a:lnL>
                      <a:noFill/>
                    </a:lnL>
                    <a:lnR>
                      <a:noFill/>
                    </a:lnR>
                    <a:lnT>
                      <a:noFill/>
                    </a:lnT>
                    <a:lnB>
                      <a:noFill/>
                    </a:lnB>
                  </a:tcPr>
                </a:tc>
                <a:tc>
                  <a:txBody>
                    <a:bodyPr/>
                    <a:lstStyle/>
                    <a:p>
                      <a:pPr algn="ctr"/>
                      <a:r>
                        <a:rPr lang="en-US" altLang="zh-TW" sz="1800" b="1" dirty="0"/>
                        <a:t>57/100</a:t>
                      </a:r>
                      <a:endParaRPr lang="zh-TW" altLang="en-US" sz="1800" dirty="0"/>
                    </a:p>
                  </a:txBody>
                  <a:tcPr marL="89672" marR="89672" marT="44836" marB="44836" anchor="ctr">
                    <a:lnL>
                      <a:noFill/>
                    </a:lnL>
                    <a:lnR>
                      <a:noFill/>
                    </a:lnR>
                    <a:lnT>
                      <a:noFill/>
                    </a:lnT>
                    <a:lnB>
                      <a:noFill/>
                    </a:lnB>
                  </a:tcPr>
                </a:tc>
                <a:tc>
                  <a:txBody>
                    <a:bodyPr/>
                    <a:lstStyle/>
                    <a:p>
                      <a:r>
                        <a:rPr lang="ja-JP" altLang="en-US" sz="1800" dirty="0"/>
                        <a:t>多處術語與語氣不自然（偽マイナス／小言語モデル等），標點不地道；需大幅後編輯。</a:t>
                      </a:r>
                    </a:p>
                  </a:txBody>
                  <a:tcPr marL="89672" marR="89672" marT="44836" marB="44836" anchor="ctr">
                    <a:lnL>
                      <a:noFill/>
                    </a:lnL>
                    <a:lnR>
                      <a:noFill/>
                    </a:lnR>
                    <a:lnT>
                      <a:noFill/>
                    </a:lnT>
                    <a:lnB>
                      <a:noFill/>
                    </a:lnB>
                  </a:tcPr>
                </a:tc>
                <a:extLst>
                  <a:ext uri="{0D108BD9-81ED-4DB2-BD59-A6C34878D82A}">
                    <a16:rowId xmlns:a16="http://schemas.microsoft.com/office/drawing/2014/main" val="2887787014"/>
                  </a:ext>
                </a:extLst>
              </a:tr>
            </a:tbl>
          </a:graphicData>
        </a:graphic>
      </p:graphicFrame>
    </p:spTree>
    <p:extLst>
      <p:ext uri="{BB962C8B-B14F-4D97-AF65-F5344CB8AC3E}">
        <p14:creationId xmlns:p14="http://schemas.microsoft.com/office/powerpoint/2010/main" val="1558432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890ED56-51AD-449E-A128-1F53704667DE}"/>
              </a:ext>
            </a:extLst>
          </p:cNvPr>
          <p:cNvSpPr>
            <a:spLocks noGrp="1"/>
          </p:cNvSpPr>
          <p:nvPr>
            <p:ph type="title"/>
          </p:nvPr>
        </p:nvSpPr>
        <p:spPr/>
        <p:txBody>
          <a:bodyPr/>
          <a:lstStyle/>
          <a:p>
            <a:r>
              <a:rPr lang="zh-TW" altLang="en-US" dirty="0"/>
              <a:t>專案執行學習歷程</a:t>
            </a:r>
          </a:p>
        </p:txBody>
      </p:sp>
      <p:sp>
        <p:nvSpPr>
          <p:cNvPr id="3" name="內容版面配置區 2">
            <a:extLst>
              <a:ext uri="{FF2B5EF4-FFF2-40B4-BE49-F238E27FC236}">
                <a16:creationId xmlns:a16="http://schemas.microsoft.com/office/drawing/2014/main" id="{4EB66092-9DED-4D4B-891E-9593B08FA861}"/>
              </a:ext>
            </a:extLst>
          </p:cNvPr>
          <p:cNvSpPr>
            <a:spLocks noGrp="1"/>
          </p:cNvSpPr>
          <p:nvPr>
            <p:ph idx="1"/>
          </p:nvPr>
        </p:nvSpPr>
        <p:spPr/>
        <p:txBody>
          <a:bodyPr>
            <a:normAutofit/>
          </a:bodyPr>
          <a:lstStyle/>
          <a:p>
            <a:r>
              <a:rPr lang="zh-TW" altLang="en-US" dirty="0">
                <a:latin typeface="+mn-ea"/>
              </a:rPr>
              <a:t>從架構設計到應用層面的實現</a:t>
            </a:r>
            <a:endParaRPr lang="en-US" altLang="zh-TW" dirty="0">
              <a:latin typeface="+mn-ea"/>
            </a:endParaRPr>
          </a:p>
          <a:p>
            <a:r>
              <a:rPr lang="zh-TW" altLang="en-US" dirty="0">
                <a:latin typeface="+mn-ea"/>
              </a:rPr>
              <a:t>套件的使用</a:t>
            </a:r>
            <a:endParaRPr lang="en-US" altLang="zh-TW" dirty="0">
              <a:latin typeface="+mn-ea"/>
            </a:endParaRPr>
          </a:p>
          <a:p>
            <a:r>
              <a:rPr lang="en-US" altLang="zh-TW" dirty="0">
                <a:latin typeface="+mn-ea"/>
              </a:rPr>
              <a:t>Python</a:t>
            </a:r>
            <a:r>
              <a:rPr lang="zh-TW" altLang="en-US" dirty="0">
                <a:latin typeface="+mn-ea"/>
              </a:rPr>
              <a:t> 套件衝突解決</a:t>
            </a:r>
            <a:endParaRPr lang="en-US" altLang="zh-TW" dirty="0">
              <a:latin typeface="+mn-ea"/>
            </a:endParaRPr>
          </a:p>
          <a:p>
            <a:r>
              <a:rPr lang="en-US" altLang="zh-TW" dirty="0">
                <a:latin typeface="+mn-ea"/>
              </a:rPr>
              <a:t>PyQt6</a:t>
            </a:r>
            <a:r>
              <a:rPr lang="zh-TW" altLang="en-US" dirty="0">
                <a:latin typeface="+mn-ea"/>
              </a:rPr>
              <a:t>的</a:t>
            </a:r>
            <a:r>
              <a:rPr lang="en-US" altLang="zh-TW" dirty="0">
                <a:latin typeface="+mn-ea"/>
              </a:rPr>
              <a:t>signal</a:t>
            </a:r>
          </a:p>
          <a:p>
            <a:r>
              <a:rPr lang="en-US" altLang="zh-TW" dirty="0" err="1">
                <a:latin typeface="+mn-ea"/>
              </a:rPr>
              <a:t>Cuda</a:t>
            </a:r>
            <a:r>
              <a:rPr lang="zh-TW" altLang="en-US" dirty="0">
                <a:latin typeface="+mn-ea"/>
              </a:rPr>
              <a:t>運算加速</a:t>
            </a:r>
            <a:endParaRPr lang="en-US" altLang="zh-TW" dirty="0">
              <a:latin typeface="+mn-ea"/>
            </a:endParaRPr>
          </a:p>
          <a:p>
            <a:r>
              <a:rPr lang="en-US" altLang="zh-TW" dirty="0">
                <a:latin typeface="+mn-ea"/>
              </a:rPr>
              <a:t>Transformer</a:t>
            </a:r>
            <a:r>
              <a:rPr lang="zh-TW" altLang="en-US" dirty="0">
                <a:latin typeface="+mn-ea"/>
              </a:rPr>
              <a:t>的基礎知識</a:t>
            </a:r>
            <a:endParaRPr lang="en-US" altLang="zh-TW" dirty="0">
              <a:latin typeface="+mn-ea"/>
            </a:endParaRPr>
          </a:p>
        </p:txBody>
      </p:sp>
    </p:spTree>
    <p:extLst>
      <p:ext uri="{BB962C8B-B14F-4D97-AF65-F5344CB8AC3E}">
        <p14:creationId xmlns:p14="http://schemas.microsoft.com/office/powerpoint/2010/main" val="3506740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D86601-F5DE-4171-8096-A4676015BEAC}"/>
              </a:ext>
            </a:extLst>
          </p:cNvPr>
          <p:cNvSpPr>
            <a:spLocks noGrp="1"/>
          </p:cNvSpPr>
          <p:nvPr>
            <p:ph type="title"/>
          </p:nvPr>
        </p:nvSpPr>
        <p:spPr/>
        <p:txBody>
          <a:bodyPr>
            <a:noAutofit/>
          </a:bodyPr>
          <a:lstStyle/>
          <a:p>
            <a:r>
              <a:rPr lang="en-US" altLang="zh-TW" sz="2800" dirty="0"/>
              <a:t>Supports regional screenshots (including multi-monitor capture)</a:t>
            </a:r>
          </a:p>
        </p:txBody>
      </p:sp>
      <p:pic>
        <p:nvPicPr>
          <p:cNvPr id="5" name="內容版面配置區 4">
            <a:extLst>
              <a:ext uri="{FF2B5EF4-FFF2-40B4-BE49-F238E27FC236}">
                <a16:creationId xmlns:a16="http://schemas.microsoft.com/office/drawing/2014/main" id="{24CF82E2-F94D-4BAF-85F8-B70F3A6B9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6245" y="2557993"/>
            <a:ext cx="2994323" cy="3317875"/>
          </a:xfrm>
        </p:spPr>
      </p:pic>
      <p:sp>
        <p:nvSpPr>
          <p:cNvPr id="6" name="矩形 5">
            <a:extLst>
              <a:ext uri="{FF2B5EF4-FFF2-40B4-BE49-F238E27FC236}">
                <a16:creationId xmlns:a16="http://schemas.microsoft.com/office/drawing/2014/main" id="{B73548E8-C3DD-405C-A289-5E8B0FC71DCA}"/>
              </a:ext>
            </a:extLst>
          </p:cNvPr>
          <p:cNvSpPr/>
          <p:nvPr/>
        </p:nvSpPr>
        <p:spPr>
          <a:xfrm>
            <a:off x="3796879" y="4232885"/>
            <a:ext cx="605563" cy="2119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3FA69F48-A925-4E80-BFBC-5FCE0A340CEA}"/>
              </a:ext>
            </a:extLst>
          </p:cNvPr>
          <p:cNvSpPr/>
          <p:nvPr/>
        </p:nvSpPr>
        <p:spPr>
          <a:xfrm>
            <a:off x="3796879" y="2943036"/>
            <a:ext cx="605563" cy="21194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a:extLst>
              <a:ext uri="{FF2B5EF4-FFF2-40B4-BE49-F238E27FC236}">
                <a16:creationId xmlns:a16="http://schemas.microsoft.com/office/drawing/2014/main" id="{3899DECE-82D8-44C1-9BEF-147062D83206}"/>
              </a:ext>
            </a:extLst>
          </p:cNvPr>
          <p:cNvCxnSpPr>
            <a:cxnSpLocks/>
            <a:stCxn id="7" idx="3"/>
            <a:endCxn id="12" idx="1"/>
          </p:cNvCxnSpPr>
          <p:nvPr/>
        </p:nvCxnSpPr>
        <p:spPr>
          <a:xfrm>
            <a:off x="4402442" y="3049010"/>
            <a:ext cx="1562353" cy="42913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DEEA5950-385D-4BC9-97FE-6B69D5A1E7BC}"/>
              </a:ext>
            </a:extLst>
          </p:cNvPr>
          <p:cNvCxnSpPr>
            <a:stCxn id="6" idx="3"/>
          </p:cNvCxnSpPr>
          <p:nvPr/>
        </p:nvCxnSpPr>
        <p:spPr>
          <a:xfrm flipV="1">
            <a:off x="4402442" y="3360874"/>
            <a:ext cx="1562353" cy="977985"/>
          </a:xfrm>
          <a:prstGeom prst="line">
            <a:avLst/>
          </a:prstGeom>
        </p:spPr>
        <p:style>
          <a:lnRef idx="1">
            <a:schemeClr val="accent4"/>
          </a:lnRef>
          <a:fillRef idx="0">
            <a:schemeClr val="accent4"/>
          </a:fillRef>
          <a:effectRef idx="0">
            <a:schemeClr val="accent4"/>
          </a:effectRef>
          <a:fontRef idx="minor">
            <a:schemeClr val="tx1"/>
          </a:fontRef>
        </p:style>
      </p:cxnSp>
      <p:sp>
        <p:nvSpPr>
          <p:cNvPr id="12" name="文字方塊 11">
            <a:extLst>
              <a:ext uri="{FF2B5EF4-FFF2-40B4-BE49-F238E27FC236}">
                <a16:creationId xmlns:a16="http://schemas.microsoft.com/office/drawing/2014/main" id="{55A47EC7-AF2F-4C78-8C51-54BF48160E8A}"/>
              </a:ext>
            </a:extLst>
          </p:cNvPr>
          <p:cNvSpPr txBox="1"/>
          <p:nvPr/>
        </p:nvSpPr>
        <p:spPr>
          <a:xfrm>
            <a:off x="5964795" y="3154983"/>
            <a:ext cx="4061397" cy="646331"/>
          </a:xfrm>
          <a:prstGeom prst="rect">
            <a:avLst/>
          </a:prstGeom>
          <a:solidFill>
            <a:schemeClr val="bg2"/>
          </a:solidFill>
        </p:spPr>
        <p:txBody>
          <a:bodyPr wrap="square" rtlCol="0">
            <a:spAutoFit/>
          </a:bodyPr>
          <a:lstStyle/>
          <a:p>
            <a:r>
              <a:rPr lang="zh-TW" altLang="en-US" dirty="0">
                <a:latin typeface="+mj-ea"/>
                <a:ea typeface="+mj-ea"/>
              </a:rPr>
              <a:t>一鍵開啟範圍截圖並傳送</a:t>
            </a:r>
            <a:r>
              <a:rPr lang="en-US" altLang="zh-TW" dirty="0">
                <a:latin typeface="+mj-ea"/>
                <a:ea typeface="+mj-ea"/>
              </a:rPr>
              <a:t>OCR</a:t>
            </a:r>
            <a:r>
              <a:rPr lang="zh-TW" altLang="en-US" dirty="0">
                <a:latin typeface="+mj-ea"/>
                <a:ea typeface="+mj-ea"/>
              </a:rPr>
              <a:t>辨識，並選擇是否保存 </a:t>
            </a:r>
            <a:r>
              <a:rPr lang="en-US" altLang="zh-TW" dirty="0">
                <a:latin typeface="+mj-ea"/>
                <a:ea typeface="+mj-ea"/>
              </a:rPr>
              <a:t>(</a:t>
            </a:r>
            <a:r>
              <a:rPr lang="zh-TW" altLang="en-US" dirty="0">
                <a:latin typeface="+mj-ea"/>
                <a:ea typeface="+mj-ea"/>
              </a:rPr>
              <a:t>支援多螢幕模式</a:t>
            </a:r>
            <a:r>
              <a:rPr lang="en-US" altLang="zh-TW" dirty="0">
                <a:latin typeface="+mj-ea"/>
                <a:ea typeface="+mj-ea"/>
              </a:rPr>
              <a:t>)</a:t>
            </a:r>
            <a:endParaRPr lang="zh-TW" altLang="en-US" dirty="0">
              <a:latin typeface="+mj-ea"/>
              <a:ea typeface="+mj-ea"/>
            </a:endParaRPr>
          </a:p>
        </p:txBody>
      </p:sp>
    </p:spTree>
    <p:extLst>
      <p:ext uri="{BB962C8B-B14F-4D97-AF65-F5344CB8AC3E}">
        <p14:creationId xmlns:p14="http://schemas.microsoft.com/office/powerpoint/2010/main" val="2217764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8F458-C695-4427-93EF-91036679010D}"/>
              </a:ext>
            </a:extLst>
          </p:cNvPr>
          <p:cNvSpPr>
            <a:spLocks noGrp="1"/>
          </p:cNvSpPr>
          <p:nvPr>
            <p:ph type="title"/>
          </p:nvPr>
        </p:nvSpPr>
        <p:spPr/>
        <p:txBody>
          <a:bodyPr/>
          <a:lstStyle/>
          <a:p>
            <a:r>
              <a:rPr lang="zh-TW" altLang="en-US" dirty="0"/>
              <a:t>專案執行心得</a:t>
            </a:r>
          </a:p>
        </p:txBody>
      </p:sp>
      <p:sp>
        <p:nvSpPr>
          <p:cNvPr id="3" name="內容版面配置區 2">
            <a:extLst>
              <a:ext uri="{FF2B5EF4-FFF2-40B4-BE49-F238E27FC236}">
                <a16:creationId xmlns:a16="http://schemas.microsoft.com/office/drawing/2014/main" id="{C56DBEB8-9B28-454A-A51D-8A25AED6010A}"/>
              </a:ext>
            </a:extLst>
          </p:cNvPr>
          <p:cNvSpPr>
            <a:spLocks noGrp="1"/>
          </p:cNvSpPr>
          <p:nvPr>
            <p:ph idx="1"/>
          </p:nvPr>
        </p:nvSpPr>
        <p:spPr/>
        <p:txBody>
          <a:bodyPr/>
          <a:lstStyle/>
          <a:p>
            <a:pPr marL="304800" fontAlgn="auto">
              <a:lnSpc>
                <a:spcPct val="115000"/>
              </a:lnSpc>
            </a:pPr>
            <a:r>
              <a:rPr lang="zh-TW" altLang="zh-TW" sz="1800" dirty="0">
                <a:effectLst/>
                <a:latin typeface="+mn-ea"/>
              </a:rPr>
              <a:t>專題歷程中，從</a:t>
            </a:r>
            <a:r>
              <a:rPr lang="en-US" altLang="zh-TW" sz="1800" dirty="0">
                <a:effectLst/>
                <a:latin typeface="+mn-ea"/>
              </a:rPr>
              <a:t> Python </a:t>
            </a:r>
            <a:r>
              <a:rPr lang="zh-TW" altLang="zh-TW" sz="1800" dirty="0">
                <a:effectLst/>
                <a:latin typeface="+mn-ea"/>
              </a:rPr>
              <a:t>基礎學習、</a:t>
            </a:r>
            <a:r>
              <a:rPr lang="en-US" altLang="zh-TW" sz="1800" dirty="0">
                <a:effectLst/>
                <a:latin typeface="+mn-ea"/>
              </a:rPr>
              <a:t>OCR </a:t>
            </a:r>
            <a:r>
              <a:rPr lang="zh-TW" altLang="zh-TW" sz="1800" dirty="0">
                <a:effectLst/>
                <a:latin typeface="+mn-ea"/>
              </a:rPr>
              <a:t>原理理解、</a:t>
            </a:r>
            <a:r>
              <a:rPr lang="en-US" altLang="zh-TW" sz="1800" dirty="0">
                <a:effectLst/>
                <a:latin typeface="+mn-ea"/>
              </a:rPr>
              <a:t>Transformer </a:t>
            </a:r>
            <a:r>
              <a:rPr lang="zh-TW" altLang="zh-TW" sz="1800" dirty="0">
                <a:effectLst/>
                <a:latin typeface="+mn-ea"/>
              </a:rPr>
              <a:t>架構探索，到</a:t>
            </a:r>
            <a:r>
              <a:rPr lang="en-US" altLang="zh-TW" sz="1800" dirty="0">
                <a:effectLst/>
                <a:latin typeface="+mn-ea"/>
              </a:rPr>
              <a:t> GUI </a:t>
            </a:r>
            <a:r>
              <a:rPr lang="zh-TW" altLang="zh-TW" sz="1800" dirty="0">
                <a:effectLst/>
                <a:latin typeface="+mn-ea"/>
              </a:rPr>
              <a:t>介面整合，過程不僅提升了技術能力，更培養了我在系統設計、錯誤排查與使用者導向思維上的實踐經驗。</a:t>
            </a:r>
          </a:p>
          <a:p>
            <a:pPr marL="304800" fontAlgn="auto">
              <a:lnSpc>
                <a:spcPct val="115000"/>
              </a:lnSpc>
            </a:pPr>
            <a:r>
              <a:rPr lang="zh-TW" altLang="zh-TW" sz="1800" dirty="0">
                <a:effectLst/>
                <a:latin typeface="+mn-ea"/>
              </a:rPr>
              <a:t>綜合而言，本專題完成了最初設計目標，建立出一個可實際應用、能兼顧學術與實務價值的翻譯工具。</a:t>
            </a:r>
          </a:p>
        </p:txBody>
      </p:sp>
    </p:spTree>
    <p:extLst>
      <p:ext uri="{BB962C8B-B14F-4D97-AF65-F5344CB8AC3E}">
        <p14:creationId xmlns:p14="http://schemas.microsoft.com/office/powerpoint/2010/main" val="937949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8FB411-F91C-49C1-8D24-E33D41D0AFC0}"/>
              </a:ext>
            </a:extLst>
          </p:cNvPr>
          <p:cNvSpPr>
            <a:spLocks noGrp="1"/>
          </p:cNvSpPr>
          <p:nvPr>
            <p:ph type="title"/>
          </p:nvPr>
        </p:nvSpPr>
        <p:spPr/>
        <p:txBody>
          <a:bodyPr/>
          <a:lstStyle/>
          <a:p>
            <a:r>
              <a:rPr lang="en-US" altLang="zh-TW" dirty="0"/>
              <a:t>Conclusion</a:t>
            </a:r>
            <a:endParaRPr lang="zh-TW" altLang="en-US" dirty="0"/>
          </a:p>
        </p:txBody>
      </p:sp>
      <p:sp>
        <p:nvSpPr>
          <p:cNvPr id="3" name="內容版面配置區 2">
            <a:extLst>
              <a:ext uri="{FF2B5EF4-FFF2-40B4-BE49-F238E27FC236}">
                <a16:creationId xmlns:a16="http://schemas.microsoft.com/office/drawing/2014/main" id="{7F22D456-F812-41A2-8D2E-27F3CE303408}"/>
              </a:ext>
            </a:extLst>
          </p:cNvPr>
          <p:cNvSpPr>
            <a:spLocks noGrp="1"/>
          </p:cNvSpPr>
          <p:nvPr>
            <p:ph idx="1"/>
          </p:nvPr>
        </p:nvSpPr>
        <p:spPr/>
        <p:txBody>
          <a:bodyPr>
            <a:normAutofit/>
          </a:bodyPr>
          <a:lstStyle/>
          <a:p>
            <a:r>
              <a:rPr lang="en-US" altLang="zh-TW" sz="1800" dirty="0"/>
              <a:t>OCR</a:t>
            </a:r>
            <a:r>
              <a:rPr lang="zh-TW" altLang="en-US" sz="1800" dirty="0"/>
              <a:t>辨識在簡單環境下對應英文表現良好，但值得注意的是</a:t>
            </a:r>
            <a:r>
              <a:rPr lang="en-US" altLang="zh-TW" sz="1800" dirty="0"/>
              <a:t>OCR</a:t>
            </a:r>
            <a:r>
              <a:rPr lang="zh-TW" altLang="en-US" sz="1800" dirty="0"/>
              <a:t>在</a:t>
            </a:r>
            <a:r>
              <a:rPr lang="en-US" altLang="zh-TW" sz="1800" dirty="0"/>
              <a:t>Preprocess</a:t>
            </a:r>
            <a:r>
              <a:rPr lang="zh-TW" altLang="en-US" sz="1800" dirty="0"/>
              <a:t>時會將圖片稍微扭曲放大，需保留邊緣空間</a:t>
            </a:r>
            <a:endParaRPr lang="en-US" altLang="zh-TW" sz="1800" dirty="0"/>
          </a:p>
          <a:p>
            <a:r>
              <a:rPr lang="en-US" altLang="zh-TW" sz="1800" dirty="0"/>
              <a:t>NLLB</a:t>
            </a:r>
            <a:r>
              <a:rPr lang="zh-TW" altLang="en-US" sz="1800" dirty="0"/>
              <a:t>翻譯對比之下較為精簡，常會刪除部分</a:t>
            </a:r>
            <a:r>
              <a:rPr lang="en-US" altLang="zh-TW" sz="1800" dirty="0"/>
              <a:t>input</a:t>
            </a:r>
            <a:r>
              <a:rPr lang="zh-TW" altLang="en-US" sz="1800" dirty="0"/>
              <a:t>的內容，翻譯術語方面較差，且語氣生硬，不太流暢，在同批次送入下，日文表現與中文算持平，各有優劣</a:t>
            </a:r>
            <a:endParaRPr lang="en-US" altLang="zh-TW" sz="1800" dirty="0"/>
          </a:p>
          <a:p>
            <a:r>
              <a:rPr lang="en-US" altLang="zh-TW" sz="1800" dirty="0" err="1"/>
              <a:t>DeepL</a:t>
            </a:r>
            <a:r>
              <a:rPr lang="zh-TW" altLang="en-US" sz="1800" dirty="0"/>
              <a:t>則是在用詞上相對嚴謹，最為精準的翻譯，但在自然度以及可閱性上相較</a:t>
            </a:r>
            <a:r>
              <a:rPr lang="en-US" altLang="zh-TW" sz="1800" dirty="0"/>
              <a:t>Gemini</a:t>
            </a:r>
            <a:r>
              <a:rPr lang="zh-TW" altLang="en-US" sz="1800" dirty="0"/>
              <a:t>遜色</a:t>
            </a:r>
            <a:endParaRPr lang="en-US" altLang="zh-TW" sz="1800" dirty="0"/>
          </a:p>
          <a:p>
            <a:r>
              <a:rPr lang="en-US" altLang="zh-TW" sz="1800" dirty="0"/>
              <a:t>Gemini</a:t>
            </a:r>
            <a:r>
              <a:rPr lang="zh-TW" altLang="en-US" sz="1800" dirty="0"/>
              <a:t>在翻譯上流暢度上最佳，但對於細節處理沒有</a:t>
            </a:r>
            <a:r>
              <a:rPr lang="en-US" altLang="zh-TW" sz="1800" dirty="0" err="1"/>
              <a:t>DeepL</a:t>
            </a:r>
            <a:r>
              <a:rPr lang="zh-TW" altLang="en-US" sz="1800" dirty="0"/>
              <a:t>嚴謹，屬於</a:t>
            </a:r>
            <a:r>
              <a:rPr lang="en-US" altLang="zh-TW" sz="1800" dirty="0"/>
              <a:t>User-friendly</a:t>
            </a:r>
            <a:r>
              <a:rPr lang="zh-TW" altLang="en-US" sz="1800" dirty="0"/>
              <a:t>翻譯</a:t>
            </a:r>
            <a:endParaRPr lang="en-US" altLang="zh-TW" sz="1800" dirty="0"/>
          </a:p>
        </p:txBody>
      </p:sp>
    </p:spTree>
    <p:extLst>
      <p:ext uri="{BB962C8B-B14F-4D97-AF65-F5344CB8AC3E}">
        <p14:creationId xmlns:p14="http://schemas.microsoft.com/office/powerpoint/2010/main" val="3555610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701F0B-7867-4F5E-A61C-CBD1C4B21480}"/>
              </a:ext>
            </a:extLst>
          </p:cNvPr>
          <p:cNvSpPr>
            <a:spLocks noGrp="1"/>
          </p:cNvSpPr>
          <p:nvPr>
            <p:ph type="title"/>
          </p:nvPr>
        </p:nvSpPr>
        <p:spPr/>
        <p:txBody>
          <a:bodyPr/>
          <a:lstStyle/>
          <a:p>
            <a:r>
              <a:rPr lang="en-US" altLang="zh-TW" dirty="0"/>
              <a:t>Credits	</a:t>
            </a:r>
            <a:endParaRPr lang="zh-TW" altLang="en-US" dirty="0"/>
          </a:p>
        </p:txBody>
      </p:sp>
      <p:sp>
        <p:nvSpPr>
          <p:cNvPr id="3" name="內容版面配置區 2">
            <a:extLst>
              <a:ext uri="{FF2B5EF4-FFF2-40B4-BE49-F238E27FC236}">
                <a16:creationId xmlns:a16="http://schemas.microsoft.com/office/drawing/2014/main" id="{0CB7E1B8-7E9E-4233-A05F-D6A62DDEDC31}"/>
              </a:ext>
            </a:extLst>
          </p:cNvPr>
          <p:cNvSpPr>
            <a:spLocks noGrp="1"/>
          </p:cNvSpPr>
          <p:nvPr>
            <p:ph idx="1"/>
          </p:nvPr>
        </p:nvSpPr>
        <p:spPr/>
        <p:txBody>
          <a:bodyPr/>
          <a:lstStyle/>
          <a:p>
            <a:r>
              <a:rPr lang="en-US" altLang="zh-TW" dirty="0"/>
              <a:t>PaddleOCR v5 (Baidu) → </a:t>
            </a:r>
            <a:r>
              <a:rPr lang="en-US" altLang="zh-TW" dirty="0">
                <a:hlinkClick r:id="rId2"/>
              </a:rPr>
              <a:t>LINK</a:t>
            </a:r>
            <a:endParaRPr lang="en-US" altLang="zh-TW" dirty="0"/>
          </a:p>
          <a:p>
            <a:r>
              <a:rPr lang="en-US" altLang="zh-TW" dirty="0"/>
              <a:t>Meta NLLB-200 Model – 600M(</a:t>
            </a:r>
            <a:r>
              <a:rPr lang="en-US" altLang="zh-TW" dirty="0" err="1"/>
              <a:t>HuggingFace</a:t>
            </a:r>
            <a:r>
              <a:rPr lang="en-US" altLang="zh-TW" dirty="0"/>
              <a:t>) → </a:t>
            </a:r>
            <a:r>
              <a:rPr lang="en-US" altLang="zh-TW" dirty="0">
                <a:hlinkClick r:id="rId3"/>
              </a:rPr>
              <a:t>LINK</a:t>
            </a:r>
            <a:endParaRPr lang="en-US" altLang="zh-TW" dirty="0"/>
          </a:p>
          <a:p>
            <a:r>
              <a:rPr lang="en-US" altLang="zh-TW" dirty="0"/>
              <a:t>Meta NLLB-200 Model – 1.3B (</a:t>
            </a:r>
            <a:r>
              <a:rPr lang="en-US" altLang="zh-TW" dirty="0" err="1"/>
              <a:t>HuggingFace</a:t>
            </a:r>
            <a:r>
              <a:rPr lang="en-US" altLang="zh-TW" dirty="0"/>
              <a:t>) → </a:t>
            </a:r>
            <a:r>
              <a:rPr lang="en-US" altLang="zh-TW" dirty="0">
                <a:hlinkClick r:id="rId4"/>
              </a:rPr>
              <a:t>LINK</a:t>
            </a:r>
            <a:endParaRPr lang="en-US" altLang="zh-TW" dirty="0"/>
          </a:p>
          <a:p>
            <a:r>
              <a:rPr lang="en-US" altLang="zh-TW" dirty="0"/>
              <a:t>Meta NLLB-200 Model – 3.3B (</a:t>
            </a:r>
            <a:r>
              <a:rPr lang="en-US" altLang="zh-TW" dirty="0" err="1"/>
              <a:t>HuggingFace</a:t>
            </a:r>
            <a:r>
              <a:rPr lang="en-US" altLang="zh-TW" dirty="0"/>
              <a:t>) → </a:t>
            </a:r>
            <a:r>
              <a:rPr lang="en-US" altLang="zh-TW" dirty="0">
                <a:hlinkClick r:id="rId5"/>
              </a:rPr>
              <a:t>LINK</a:t>
            </a:r>
            <a:endParaRPr lang="en-US" altLang="zh-TW" dirty="0"/>
          </a:p>
          <a:p>
            <a:endParaRPr lang="zh-TW" altLang="en-US" dirty="0"/>
          </a:p>
        </p:txBody>
      </p:sp>
    </p:spTree>
    <p:extLst>
      <p:ext uri="{BB962C8B-B14F-4D97-AF65-F5344CB8AC3E}">
        <p14:creationId xmlns:p14="http://schemas.microsoft.com/office/powerpoint/2010/main" val="3305332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C03201-8F37-4CBE-AB9C-0F16A6E19333}"/>
              </a:ext>
            </a:extLst>
          </p:cNvPr>
          <p:cNvSpPr>
            <a:spLocks noGrp="1"/>
          </p:cNvSpPr>
          <p:nvPr>
            <p:ph type="title"/>
          </p:nvPr>
        </p:nvSpPr>
        <p:spPr/>
        <p:txBody>
          <a:bodyPr/>
          <a:lstStyle/>
          <a:p>
            <a:r>
              <a:rPr lang="en-US" altLang="zh-TW" dirty="0"/>
              <a:t>(Local / API)</a:t>
            </a:r>
          </a:p>
        </p:txBody>
      </p:sp>
      <p:sp>
        <p:nvSpPr>
          <p:cNvPr id="12" name="Rectangle 3">
            <a:extLst>
              <a:ext uri="{FF2B5EF4-FFF2-40B4-BE49-F238E27FC236}">
                <a16:creationId xmlns:a16="http://schemas.microsoft.com/office/drawing/2014/main" id="{8BFFD259-9F5F-4365-9A2E-3D6923449325}"/>
              </a:ext>
            </a:extLst>
          </p:cNvPr>
          <p:cNvSpPr>
            <a:spLocks noGrp="1" noChangeArrowheads="1"/>
          </p:cNvSpPr>
          <p:nvPr>
            <p:ph idx="1"/>
          </p:nvPr>
        </p:nvSpPr>
        <p:spPr bwMode="auto">
          <a:xfrm>
            <a:off x="824322" y="2494552"/>
            <a:ext cx="10543355" cy="35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zh-TW" altLang="zh-TW" sz="1400" b="1" i="0" u="none" strike="noStrike" cap="none" normalizeH="0" baseline="0" dirty="0">
                <a:ln>
                  <a:noFill/>
                </a:ln>
                <a:solidFill>
                  <a:schemeClr val="tx1"/>
                </a:solidFill>
                <a:effectLst/>
                <a:latin typeface="+mj-ea"/>
                <a:ea typeface="+mj-ea"/>
              </a:rPr>
              <a:t>Token 計算來源</a:t>
            </a:r>
            <a:endParaRPr kumimoji="0" lang="zh-TW" altLang="zh-TW" sz="1400" b="0" i="0" u="none" strike="noStrike" cap="none" normalizeH="0" baseline="0" dirty="0">
              <a:ln>
                <a:noFill/>
              </a:ln>
              <a:solidFill>
                <a:schemeClr val="tx1"/>
              </a:solidFill>
              <a:effectLst/>
              <a:latin typeface="+mj-ea"/>
              <a:ea typeface="+mj-ea"/>
            </a:endParaRPr>
          </a:p>
          <a:p>
            <a:pPr marL="457200" lvl="1" indent="0" defTabSz="914400" eaLnBrk="0" fontAlgn="base" hangingPunct="0">
              <a:lnSpc>
                <a:spcPct val="150000"/>
              </a:lnSpc>
              <a:spcBef>
                <a:spcPct val="0"/>
              </a:spcBef>
              <a:spcAft>
                <a:spcPct val="0"/>
              </a:spcAft>
              <a:buClrTx/>
              <a:buSzTx/>
              <a:buNone/>
            </a:pPr>
            <a:r>
              <a:rPr kumimoji="0" lang="zh-TW" altLang="zh-TW" sz="1200" b="0" i="0" u="none" strike="noStrike" cap="none" normalizeH="0" baseline="0" dirty="0">
                <a:ln>
                  <a:noFill/>
                </a:ln>
                <a:solidFill>
                  <a:schemeClr val="tx1"/>
                </a:solidFill>
                <a:effectLst/>
                <a:latin typeface="+mj-ea"/>
                <a:ea typeface="+mj-ea"/>
              </a:rPr>
              <a:t>在</a:t>
            </a:r>
            <a:r>
              <a:rPr kumimoji="0" lang="zh-TW" altLang="en-US" sz="1200" b="0" i="0" u="none" strike="noStrike" cap="none" normalizeH="0" baseline="0" dirty="0">
                <a:ln>
                  <a:noFill/>
                </a:ln>
                <a:solidFill>
                  <a:schemeClr val="tx1"/>
                </a:solidFill>
                <a:effectLst/>
                <a:latin typeface="+mj-ea"/>
                <a:ea typeface="+mj-ea"/>
              </a:rPr>
              <a:t>使用 </a:t>
            </a:r>
            <a:r>
              <a:rPr kumimoji="0" lang="zh-TW" altLang="zh-TW" sz="1200" b="0" i="0" u="none" strike="noStrike" cap="none" normalizeH="0" baseline="0" dirty="0">
                <a:ln>
                  <a:noFill/>
                </a:ln>
                <a:solidFill>
                  <a:schemeClr val="tx1"/>
                </a:solidFill>
                <a:effectLst/>
                <a:latin typeface="+mj-ea"/>
                <a:ea typeface="+mj-ea"/>
              </a:rPr>
              <a:t>API 中，文字（Prompt + 回覆）會轉換成 token，進而計算用量。圖片本身不會直接變成文字 token，而是要先經過影像理解模型（Vision 模組）處理。這個影像理解過程本身會佔用額外資源（不完全以 token 計算，但整體「消耗」更高）。</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zh-TW" altLang="zh-TW" sz="1400" b="1" i="0" u="none" strike="noStrike" cap="none" normalizeH="0" baseline="0" dirty="0">
                <a:ln>
                  <a:noFill/>
                </a:ln>
                <a:solidFill>
                  <a:schemeClr val="tx1"/>
                </a:solidFill>
                <a:effectLst/>
                <a:latin typeface="+mj-ea"/>
                <a:ea typeface="+mj-ea"/>
              </a:rPr>
              <a:t>兩種流程比較</a:t>
            </a:r>
            <a:endParaRPr kumimoji="0" lang="zh-TW" altLang="zh-TW" sz="1400" b="0" i="0" u="none" strike="noStrike" cap="none" normalizeH="0" baseline="0" dirty="0">
              <a:ln>
                <a:noFill/>
              </a:ln>
              <a:solidFill>
                <a:schemeClr val="tx1"/>
              </a:solidFill>
              <a:effectLst/>
              <a:latin typeface="+mj-ea"/>
              <a:ea typeface="+mj-ea"/>
            </a:endParaRPr>
          </a:p>
          <a:p>
            <a:pPr marL="457200" lvl="1" indent="0" defTabSz="914400" eaLnBrk="0" fontAlgn="base" hangingPunct="0">
              <a:lnSpc>
                <a:spcPct val="150000"/>
              </a:lnSpc>
              <a:spcBef>
                <a:spcPct val="0"/>
              </a:spcBef>
              <a:spcAft>
                <a:spcPct val="0"/>
              </a:spcAft>
              <a:buClrTx/>
              <a:buSzTx/>
              <a:buNone/>
            </a:pPr>
            <a:r>
              <a:rPr kumimoji="0" lang="zh-TW" altLang="zh-TW" sz="1200" b="1" i="0" u="none" strike="noStrike" cap="none" normalizeH="0" baseline="0" dirty="0">
                <a:ln>
                  <a:noFill/>
                </a:ln>
                <a:solidFill>
                  <a:schemeClr val="tx1"/>
                </a:solidFill>
                <a:effectLst/>
                <a:latin typeface="+mj-ea"/>
                <a:ea typeface="+mj-ea"/>
              </a:rPr>
              <a:t>流程 A：上傳圖片 → AI 做 OCR → AI 翻譯</a:t>
            </a:r>
            <a:endParaRPr kumimoji="0" lang="zh-TW" altLang="zh-TW" sz="1200" b="0" i="0" u="none" strike="noStrike" cap="none" normalizeH="0" baseline="0" dirty="0">
              <a:ln>
                <a:noFill/>
              </a:ln>
              <a:solidFill>
                <a:schemeClr val="tx1"/>
              </a:solidFill>
              <a:effectLst/>
              <a:latin typeface="+mj-ea"/>
              <a:ea typeface="+mj-ea"/>
            </a:endParaRPr>
          </a:p>
          <a:p>
            <a:pPr marL="914400" lvl="2" indent="0" defTabSz="914400" eaLnBrk="0" fontAlgn="base" hangingPunct="0">
              <a:lnSpc>
                <a:spcPct val="150000"/>
              </a:lnSpc>
              <a:spcBef>
                <a:spcPct val="0"/>
              </a:spcBef>
              <a:spcAft>
                <a:spcPct val="0"/>
              </a:spcAft>
              <a:buClrTx/>
              <a:buSzTx/>
              <a:buNone/>
            </a:pPr>
            <a:r>
              <a:rPr kumimoji="0" lang="zh-TW" altLang="zh-TW" sz="1200" b="0" i="0" u="none" strike="noStrike" cap="none" normalizeH="0" baseline="0" dirty="0">
                <a:ln>
                  <a:noFill/>
                </a:ln>
                <a:solidFill>
                  <a:schemeClr val="tx1"/>
                </a:solidFill>
                <a:effectLst/>
                <a:latin typeface="+mj-ea"/>
                <a:ea typeface="+mj-ea"/>
              </a:rPr>
              <a:t>成本包含：影像理解處理（OCR）+ 翻譯。</a:t>
            </a:r>
          </a:p>
          <a:p>
            <a:pPr marL="914400" lvl="2" indent="0" defTabSz="914400" eaLnBrk="0" fontAlgn="base" hangingPunct="0">
              <a:lnSpc>
                <a:spcPct val="150000"/>
              </a:lnSpc>
              <a:spcBef>
                <a:spcPct val="0"/>
              </a:spcBef>
              <a:spcAft>
                <a:spcPct val="0"/>
              </a:spcAft>
              <a:buClrTx/>
              <a:buSzTx/>
              <a:buNone/>
            </a:pPr>
            <a:r>
              <a:rPr kumimoji="0" lang="zh-TW" altLang="zh-TW" sz="1200" b="0" i="0" u="none" strike="noStrike" cap="none" normalizeH="0" baseline="0" dirty="0">
                <a:ln>
                  <a:noFill/>
                </a:ln>
                <a:solidFill>
                  <a:schemeClr val="tx1"/>
                </a:solidFill>
                <a:effectLst/>
                <a:latin typeface="+mj-ea"/>
                <a:ea typeface="+mj-ea"/>
              </a:rPr>
              <a:t>AI 需要先「看」圖片，解析出文字，再進行翻譯。這比單純處理文字多了一層計算。</a:t>
            </a:r>
          </a:p>
          <a:p>
            <a:pPr marL="457200" lvl="1" indent="0" defTabSz="914400" eaLnBrk="0" fontAlgn="base" hangingPunct="0">
              <a:lnSpc>
                <a:spcPct val="150000"/>
              </a:lnSpc>
              <a:spcBef>
                <a:spcPct val="0"/>
              </a:spcBef>
              <a:spcAft>
                <a:spcPct val="0"/>
              </a:spcAft>
              <a:buClrTx/>
              <a:buSzTx/>
              <a:buNone/>
            </a:pPr>
            <a:r>
              <a:rPr kumimoji="0" lang="zh-TW" altLang="zh-TW" sz="1200" b="1" i="0" u="none" strike="noStrike" cap="none" normalizeH="0" baseline="0" dirty="0">
                <a:ln>
                  <a:noFill/>
                </a:ln>
                <a:solidFill>
                  <a:schemeClr val="tx1"/>
                </a:solidFill>
                <a:effectLst/>
                <a:latin typeface="+mj-ea"/>
                <a:ea typeface="+mj-ea"/>
              </a:rPr>
              <a:t>流程 B：本地 OCR → 傳文字給 AI 翻譯</a:t>
            </a:r>
            <a:endParaRPr kumimoji="0" lang="zh-TW" altLang="zh-TW" sz="1200" b="0" i="0" u="none" strike="noStrike" cap="none" normalizeH="0" baseline="0" dirty="0">
              <a:ln>
                <a:noFill/>
              </a:ln>
              <a:solidFill>
                <a:schemeClr val="tx1"/>
              </a:solidFill>
              <a:effectLst/>
              <a:latin typeface="+mj-ea"/>
              <a:ea typeface="+mj-ea"/>
            </a:endParaRPr>
          </a:p>
          <a:p>
            <a:pPr marL="914400" lvl="2" indent="0" defTabSz="914400" eaLnBrk="0" fontAlgn="base" hangingPunct="0">
              <a:lnSpc>
                <a:spcPct val="150000"/>
              </a:lnSpc>
              <a:spcBef>
                <a:spcPct val="0"/>
              </a:spcBef>
              <a:spcAft>
                <a:spcPct val="0"/>
              </a:spcAft>
              <a:buClrTx/>
              <a:buSzTx/>
              <a:buNone/>
            </a:pPr>
            <a:r>
              <a:rPr kumimoji="0" lang="zh-TW" altLang="zh-TW" sz="1200" b="0" i="0" u="none" strike="noStrike" cap="none" normalizeH="0" baseline="0" dirty="0">
                <a:ln>
                  <a:noFill/>
                </a:ln>
                <a:solidFill>
                  <a:schemeClr val="tx1"/>
                </a:solidFill>
                <a:effectLst/>
                <a:latin typeface="+mj-ea"/>
                <a:ea typeface="+mj-ea"/>
              </a:rPr>
              <a:t>成本包含：純文字翻譯。</a:t>
            </a:r>
          </a:p>
          <a:p>
            <a:pPr marL="914400" lvl="2" indent="0" defTabSz="914400" eaLnBrk="0" fontAlgn="base" hangingPunct="0">
              <a:lnSpc>
                <a:spcPct val="150000"/>
              </a:lnSpc>
              <a:spcBef>
                <a:spcPct val="0"/>
              </a:spcBef>
              <a:spcAft>
                <a:spcPct val="0"/>
              </a:spcAft>
              <a:buClrTx/>
              <a:buSzTx/>
              <a:buNone/>
            </a:pPr>
            <a:r>
              <a:rPr kumimoji="0" lang="zh-TW" altLang="zh-TW" sz="1200" b="0" i="0" u="none" strike="noStrike" cap="none" normalizeH="0" baseline="0" dirty="0">
                <a:ln>
                  <a:noFill/>
                </a:ln>
                <a:solidFill>
                  <a:schemeClr val="tx1"/>
                </a:solidFill>
                <a:effectLst/>
                <a:latin typeface="+mj-ea"/>
                <a:ea typeface="+mj-ea"/>
              </a:rPr>
              <a:t>因為已經省去了圖片理解的步驟，所以只消耗翻譯階段的 token。</a:t>
            </a:r>
          </a:p>
          <a:p>
            <a:pPr marL="342900" marR="0" lvl="0" indent="-342900" algn="l" defTabSz="914400" rtl="0" eaLnBrk="0" fontAlgn="base" latinLnBrk="0" hangingPunct="0">
              <a:lnSpc>
                <a:spcPct val="150000"/>
              </a:lnSpc>
              <a:spcBef>
                <a:spcPct val="0"/>
              </a:spcBef>
              <a:spcAft>
                <a:spcPct val="0"/>
              </a:spcAft>
              <a:buClrTx/>
              <a:buSzTx/>
              <a:buFont typeface="+mj-lt"/>
              <a:buAutoNum type="arabicPeriod"/>
              <a:tabLst/>
            </a:pPr>
            <a:r>
              <a:rPr kumimoji="0" lang="zh-TW" altLang="zh-TW" sz="1400" b="1" i="0" u="none" strike="noStrike" cap="none" normalizeH="0" baseline="0" dirty="0">
                <a:ln>
                  <a:noFill/>
                </a:ln>
                <a:solidFill>
                  <a:schemeClr val="tx1"/>
                </a:solidFill>
                <a:effectLst/>
                <a:latin typeface="+mj-ea"/>
                <a:ea typeface="+mj-ea"/>
              </a:rPr>
              <a:t>差異的本質</a:t>
            </a:r>
            <a:endParaRPr kumimoji="0" lang="zh-TW" altLang="zh-TW" sz="1400" b="0" i="0" u="none" strike="noStrike" cap="none" normalizeH="0" baseline="0" dirty="0">
              <a:ln>
                <a:noFill/>
              </a:ln>
              <a:solidFill>
                <a:schemeClr val="tx1"/>
              </a:solidFill>
              <a:effectLst/>
              <a:latin typeface="+mj-ea"/>
              <a:ea typeface="+mj-ea"/>
            </a:endParaRPr>
          </a:p>
          <a:p>
            <a:pPr marL="457200" lvl="1" indent="0" defTabSz="914400" eaLnBrk="0" fontAlgn="base" hangingPunct="0">
              <a:lnSpc>
                <a:spcPct val="150000"/>
              </a:lnSpc>
              <a:spcBef>
                <a:spcPct val="0"/>
              </a:spcBef>
              <a:spcAft>
                <a:spcPct val="0"/>
              </a:spcAft>
              <a:buClrTx/>
              <a:buSzTx/>
              <a:buNone/>
            </a:pPr>
            <a:r>
              <a:rPr kumimoji="0" lang="zh-TW" altLang="zh-TW" sz="1200" b="0" i="0" u="none" strike="noStrike" cap="none" normalizeH="0" baseline="0" dirty="0">
                <a:ln>
                  <a:noFill/>
                </a:ln>
                <a:solidFill>
                  <a:schemeClr val="tx1"/>
                </a:solidFill>
                <a:effectLst/>
                <a:latin typeface="+mj-ea"/>
                <a:ea typeface="+mj-ea"/>
              </a:rPr>
              <a:t>AI 處理圖片屬於「多模態推理」，比單純處理文字更重</a:t>
            </a:r>
            <a:r>
              <a:rPr kumimoji="0" lang="zh-TW" altLang="en-US" sz="1200" b="0" i="0" u="none" strike="noStrike" cap="none" normalizeH="0" baseline="0" dirty="0">
                <a:ln>
                  <a:noFill/>
                </a:ln>
                <a:solidFill>
                  <a:schemeClr val="tx1"/>
                </a:solidFill>
                <a:effectLst/>
                <a:latin typeface="+mj-ea"/>
                <a:ea typeface="+mj-ea"/>
              </a:rPr>
              <a:t>且無法離線。</a:t>
            </a:r>
            <a:endParaRPr kumimoji="0" lang="en-US" altLang="zh-TW" sz="1200" b="0" i="0" u="none" strike="noStrike" cap="none" normalizeH="0" baseline="0" dirty="0">
              <a:ln>
                <a:noFill/>
              </a:ln>
              <a:solidFill>
                <a:schemeClr val="tx1"/>
              </a:solidFill>
              <a:effectLst/>
              <a:latin typeface="+mj-ea"/>
              <a:ea typeface="+mj-ea"/>
            </a:endParaRPr>
          </a:p>
        </p:txBody>
      </p:sp>
    </p:spTree>
    <p:extLst>
      <p:ext uri="{BB962C8B-B14F-4D97-AF65-F5344CB8AC3E}">
        <p14:creationId xmlns:p14="http://schemas.microsoft.com/office/powerpoint/2010/main" val="2451541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C8B0F5-0F5D-4BB2-A7DD-235D6CBBB50E}"/>
              </a:ext>
            </a:extLst>
          </p:cNvPr>
          <p:cNvSpPr>
            <a:spLocks noGrp="1"/>
          </p:cNvSpPr>
          <p:nvPr>
            <p:ph type="title"/>
          </p:nvPr>
        </p:nvSpPr>
        <p:spPr/>
        <p:txBody>
          <a:bodyPr>
            <a:normAutofit fontScale="90000"/>
          </a:bodyPr>
          <a:lstStyle/>
          <a:p>
            <a:r>
              <a:rPr lang="en-US" altLang="zh-TW" dirty="0"/>
              <a:t>Recallable history for captures and translations</a:t>
            </a:r>
            <a:endParaRPr lang="zh-TW" altLang="en-US" dirty="0"/>
          </a:p>
        </p:txBody>
      </p:sp>
      <p:pic>
        <p:nvPicPr>
          <p:cNvPr id="4" name="內容版面配置區 4">
            <a:extLst>
              <a:ext uri="{FF2B5EF4-FFF2-40B4-BE49-F238E27FC236}">
                <a16:creationId xmlns:a16="http://schemas.microsoft.com/office/drawing/2014/main" id="{D49BA1F4-3450-4754-B1DB-B25829FD157D}"/>
              </a:ext>
            </a:extLst>
          </p:cNvPr>
          <p:cNvPicPr>
            <a:picLocks noChangeAspect="1"/>
          </p:cNvPicPr>
          <p:nvPr/>
        </p:nvPicPr>
        <p:blipFill>
          <a:blip r:embed="rId2"/>
          <a:stretch>
            <a:fillRect/>
          </a:stretch>
        </p:blipFill>
        <p:spPr>
          <a:xfrm>
            <a:off x="1858549" y="2700811"/>
            <a:ext cx="2693792" cy="3011025"/>
          </a:xfrm>
          <a:prstGeom prst="rect">
            <a:avLst/>
          </a:prstGeom>
        </p:spPr>
      </p:pic>
      <p:pic>
        <p:nvPicPr>
          <p:cNvPr id="5" name="圖片 4">
            <a:extLst>
              <a:ext uri="{FF2B5EF4-FFF2-40B4-BE49-F238E27FC236}">
                <a16:creationId xmlns:a16="http://schemas.microsoft.com/office/drawing/2014/main" id="{551EC9B1-ECFF-4386-87AA-E27301DD9C4A}"/>
              </a:ext>
            </a:extLst>
          </p:cNvPr>
          <p:cNvPicPr>
            <a:picLocks noChangeAspect="1"/>
          </p:cNvPicPr>
          <p:nvPr/>
        </p:nvPicPr>
        <p:blipFill>
          <a:blip r:embed="rId3"/>
          <a:stretch>
            <a:fillRect/>
          </a:stretch>
        </p:blipFill>
        <p:spPr>
          <a:xfrm>
            <a:off x="4902437" y="2574165"/>
            <a:ext cx="1300344" cy="1281292"/>
          </a:xfrm>
          <a:prstGeom prst="rect">
            <a:avLst/>
          </a:prstGeom>
        </p:spPr>
      </p:pic>
      <p:pic>
        <p:nvPicPr>
          <p:cNvPr id="6" name="圖片 5">
            <a:extLst>
              <a:ext uri="{FF2B5EF4-FFF2-40B4-BE49-F238E27FC236}">
                <a16:creationId xmlns:a16="http://schemas.microsoft.com/office/drawing/2014/main" id="{1CC562B4-49F9-447B-9645-746EABFA6B7C}"/>
              </a:ext>
            </a:extLst>
          </p:cNvPr>
          <p:cNvPicPr>
            <a:picLocks noChangeAspect="1"/>
          </p:cNvPicPr>
          <p:nvPr/>
        </p:nvPicPr>
        <p:blipFill>
          <a:blip r:embed="rId4"/>
          <a:stretch>
            <a:fillRect/>
          </a:stretch>
        </p:blipFill>
        <p:spPr>
          <a:xfrm>
            <a:off x="4910309" y="4259613"/>
            <a:ext cx="1300344" cy="1252887"/>
          </a:xfrm>
          <a:prstGeom prst="rect">
            <a:avLst/>
          </a:prstGeom>
        </p:spPr>
      </p:pic>
      <p:cxnSp>
        <p:nvCxnSpPr>
          <p:cNvPr id="7" name="直線接點 6">
            <a:extLst>
              <a:ext uri="{FF2B5EF4-FFF2-40B4-BE49-F238E27FC236}">
                <a16:creationId xmlns:a16="http://schemas.microsoft.com/office/drawing/2014/main" id="{06D98EED-8735-4215-BA54-4B9D7B044A63}"/>
              </a:ext>
            </a:extLst>
          </p:cNvPr>
          <p:cNvCxnSpPr>
            <a:endCxn id="5" idx="1"/>
          </p:cNvCxnSpPr>
          <p:nvPr/>
        </p:nvCxnSpPr>
        <p:spPr>
          <a:xfrm>
            <a:off x="2936980" y="3088371"/>
            <a:ext cx="1965457" cy="126440"/>
          </a:xfrm>
          <a:prstGeom prst="line">
            <a:avLst/>
          </a:prstGeom>
        </p:spPr>
        <p:style>
          <a:lnRef idx="1">
            <a:schemeClr val="accent4"/>
          </a:lnRef>
          <a:fillRef idx="0">
            <a:schemeClr val="accent4"/>
          </a:fillRef>
          <a:effectRef idx="0">
            <a:schemeClr val="accent4"/>
          </a:effectRef>
          <a:fontRef idx="minor">
            <a:schemeClr val="tx1"/>
          </a:fontRef>
        </p:style>
      </p:cxnSp>
      <p:cxnSp>
        <p:nvCxnSpPr>
          <p:cNvPr id="8" name="直線接點 7">
            <a:extLst>
              <a:ext uri="{FF2B5EF4-FFF2-40B4-BE49-F238E27FC236}">
                <a16:creationId xmlns:a16="http://schemas.microsoft.com/office/drawing/2014/main" id="{4E13AA66-BAF1-466E-AE4A-E4B29CBF42C9}"/>
              </a:ext>
            </a:extLst>
          </p:cNvPr>
          <p:cNvCxnSpPr>
            <a:endCxn id="6" idx="1"/>
          </p:cNvCxnSpPr>
          <p:nvPr/>
        </p:nvCxnSpPr>
        <p:spPr>
          <a:xfrm>
            <a:off x="2985425" y="3209586"/>
            <a:ext cx="1924884" cy="1676471"/>
          </a:xfrm>
          <a:prstGeom prst="line">
            <a:avLst/>
          </a:prstGeom>
        </p:spPr>
        <p:style>
          <a:lnRef idx="1">
            <a:schemeClr val="accent4"/>
          </a:lnRef>
          <a:fillRef idx="0">
            <a:schemeClr val="accent4"/>
          </a:fillRef>
          <a:effectRef idx="0">
            <a:schemeClr val="accent4"/>
          </a:effectRef>
          <a:fontRef idx="minor">
            <a:schemeClr val="tx1"/>
          </a:fontRef>
        </p:style>
      </p:cxnSp>
      <p:sp>
        <p:nvSpPr>
          <p:cNvPr id="9" name="文字方塊 8">
            <a:extLst>
              <a:ext uri="{FF2B5EF4-FFF2-40B4-BE49-F238E27FC236}">
                <a16:creationId xmlns:a16="http://schemas.microsoft.com/office/drawing/2014/main" id="{42AC6229-D768-4279-9DCF-F88B9F706EEE}"/>
              </a:ext>
            </a:extLst>
          </p:cNvPr>
          <p:cNvSpPr txBox="1"/>
          <p:nvPr/>
        </p:nvSpPr>
        <p:spPr>
          <a:xfrm>
            <a:off x="7075003" y="3664239"/>
            <a:ext cx="3346733" cy="646331"/>
          </a:xfrm>
          <a:prstGeom prst="rect">
            <a:avLst/>
          </a:prstGeom>
          <a:solidFill>
            <a:schemeClr val="bg2"/>
          </a:solidFill>
        </p:spPr>
        <p:txBody>
          <a:bodyPr wrap="square" rtlCol="0">
            <a:spAutoFit/>
          </a:bodyPr>
          <a:lstStyle/>
          <a:p>
            <a:r>
              <a:rPr lang="zh-TW" altLang="en-US" dirty="0">
                <a:latin typeface="+mj-ea"/>
                <a:ea typeface="+mj-ea"/>
              </a:rPr>
              <a:t>選取便可一鍵回朔之前的紀錄</a:t>
            </a:r>
            <a:br>
              <a:rPr lang="en-US" altLang="zh-TW" dirty="0">
                <a:latin typeface="+mj-ea"/>
                <a:ea typeface="+mj-ea"/>
              </a:rPr>
            </a:br>
            <a:r>
              <a:rPr lang="zh-TW" altLang="en-US" dirty="0">
                <a:latin typeface="+mj-ea"/>
                <a:ea typeface="+mj-ea"/>
              </a:rPr>
              <a:t>最多可儲存五筆</a:t>
            </a:r>
            <a:r>
              <a:rPr lang="en-US" altLang="zh-TW" dirty="0">
                <a:latin typeface="+mj-ea"/>
                <a:ea typeface="+mj-ea"/>
              </a:rPr>
              <a:t>(</a:t>
            </a:r>
            <a:r>
              <a:rPr lang="zh-TW" altLang="en-US" dirty="0">
                <a:latin typeface="+mj-ea"/>
                <a:ea typeface="+mj-ea"/>
              </a:rPr>
              <a:t>可調整</a:t>
            </a:r>
            <a:r>
              <a:rPr lang="en-US" altLang="zh-TW" dirty="0">
                <a:latin typeface="+mj-ea"/>
                <a:ea typeface="+mj-ea"/>
              </a:rPr>
              <a:t>)</a:t>
            </a:r>
            <a:endParaRPr lang="zh-TW" altLang="en-US" dirty="0">
              <a:latin typeface="+mj-ea"/>
              <a:ea typeface="+mj-ea"/>
            </a:endParaRPr>
          </a:p>
        </p:txBody>
      </p:sp>
      <p:cxnSp>
        <p:nvCxnSpPr>
          <p:cNvPr id="11" name="直線接點 10">
            <a:extLst>
              <a:ext uri="{FF2B5EF4-FFF2-40B4-BE49-F238E27FC236}">
                <a16:creationId xmlns:a16="http://schemas.microsoft.com/office/drawing/2014/main" id="{8C5B7573-5539-4CC4-BD37-8ABB7B5829A0}"/>
              </a:ext>
            </a:extLst>
          </p:cNvPr>
          <p:cNvCxnSpPr>
            <a:stCxn id="5" idx="3"/>
            <a:endCxn id="9" idx="1"/>
          </p:cNvCxnSpPr>
          <p:nvPr/>
        </p:nvCxnSpPr>
        <p:spPr>
          <a:xfrm>
            <a:off x="6202781" y="3214811"/>
            <a:ext cx="872222" cy="772594"/>
          </a:xfrm>
          <a:prstGeom prst="line">
            <a:avLst/>
          </a:prstGeom>
        </p:spPr>
        <p:style>
          <a:lnRef idx="1">
            <a:schemeClr val="accent4"/>
          </a:lnRef>
          <a:fillRef idx="0">
            <a:schemeClr val="accent4"/>
          </a:fillRef>
          <a:effectRef idx="0">
            <a:schemeClr val="accent4"/>
          </a:effectRef>
          <a:fontRef idx="minor">
            <a:schemeClr val="tx1"/>
          </a:fontRef>
        </p:style>
      </p:cxnSp>
      <p:cxnSp>
        <p:nvCxnSpPr>
          <p:cNvPr id="12" name="直線接點 11">
            <a:extLst>
              <a:ext uri="{FF2B5EF4-FFF2-40B4-BE49-F238E27FC236}">
                <a16:creationId xmlns:a16="http://schemas.microsoft.com/office/drawing/2014/main" id="{E0718C94-389F-4A88-9E9D-289517696E22}"/>
              </a:ext>
            </a:extLst>
          </p:cNvPr>
          <p:cNvCxnSpPr>
            <a:cxnSpLocks/>
            <a:stCxn id="6" idx="3"/>
            <a:endCxn id="9" idx="1"/>
          </p:cNvCxnSpPr>
          <p:nvPr/>
        </p:nvCxnSpPr>
        <p:spPr>
          <a:xfrm flipV="1">
            <a:off x="6210653" y="3987405"/>
            <a:ext cx="864350" cy="898652"/>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6014894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有機">
  <a:themeElements>
    <a:clrScheme name="有機">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有機">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有機">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2578</TotalTime>
  <Words>9876</Words>
  <Application>Microsoft Office PowerPoint</Application>
  <PresentationFormat>寬螢幕</PresentationFormat>
  <Paragraphs>360</Paragraphs>
  <Slides>72</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72</vt:i4>
      </vt:variant>
    </vt:vector>
  </HeadingPairs>
  <TitlesOfParts>
    <vt:vector size="78" baseType="lpstr">
      <vt:lpstr>微軟正黑體</vt:lpstr>
      <vt:lpstr>新細明體</vt:lpstr>
      <vt:lpstr>標楷體</vt:lpstr>
      <vt:lpstr>Arial</vt:lpstr>
      <vt:lpstr>Garamond</vt:lpstr>
      <vt:lpstr>有機</vt:lpstr>
      <vt:lpstr>專題報告</vt:lpstr>
      <vt:lpstr>動機回顧</vt:lpstr>
      <vt:lpstr>Development Environment</vt:lpstr>
      <vt:lpstr>Project Preview</vt:lpstr>
      <vt:lpstr>Data Flow</vt:lpstr>
      <vt:lpstr>Project Contributions</vt:lpstr>
      <vt:lpstr>Supports regional screenshots (including multi-monitor capture)</vt:lpstr>
      <vt:lpstr>(Local / API)</vt:lpstr>
      <vt:lpstr>Recallable history for captures and translations</vt:lpstr>
      <vt:lpstr>Logging (for easier debugging)</vt:lpstr>
      <vt:lpstr>Customizable OCR engine (model switching)</vt:lpstr>
      <vt:lpstr>Customizable translation engine (model switching)</vt:lpstr>
      <vt:lpstr>Program User Guide</vt:lpstr>
      <vt:lpstr>Program User Guide</vt:lpstr>
      <vt:lpstr>Program User Guide</vt:lpstr>
      <vt:lpstr>Program User Guide</vt:lpstr>
      <vt:lpstr>Program User Guide</vt:lpstr>
      <vt:lpstr>Program User Guide</vt:lpstr>
      <vt:lpstr>Main GUI</vt:lpstr>
      <vt:lpstr>If selected API mode</vt:lpstr>
      <vt:lpstr>OCR Parameters</vt:lpstr>
      <vt:lpstr>If in Local Mode (Setting Translator)</vt:lpstr>
      <vt:lpstr>Translator Parameters</vt:lpstr>
      <vt:lpstr>History</vt:lpstr>
      <vt:lpstr>Main GUI</vt:lpstr>
      <vt:lpstr>Debug(if there has any problem)</vt:lpstr>
      <vt:lpstr>If in Local Mode (Setting OCR)</vt:lpstr>
      <vt:lpstr>Demo影片</vt:lpstr>
      <vt:lpstr>Demo</vt:lpstr>
      <vt:lpstr>Input</vt:lpstr>
      <vt:lpstr>Sample.txt 內容</vt:lpstr>
      <vt:lpstr>Paper的截圖</vt:lpstr>
      <vt:lpstr>Paper的截圖(By OCR辨識)</vt:lpstr>
      <vt:lpstr>OCR辨識出的文字</vt:lpstr>
      <vt:lpstr>使用Gemini直接辨識</vt:lpstr>
      <vt:lpstr>使用Gemini直接辨識結果</vt:lpstr>
      <vt:lpstr>評分指標與配分</vt:lpstr>
      <vt:lpstr>使用NLLB翻譯(分4 Batch input)(中文)</vt:lpstr>
      <vt:lpstr>使用NLLB翻譯(分4 Batch input)(中文)</vt:lpstr>
      <vt:lpstr>使用NLLB翻譯結果(分4 Batch input)(中文)</vt:lpstr>
      <vt:lpstr>NLLB（總評：瑕疵多、需重度後編輯）</vt:lpstr>
      <vt:lpstr>NLLB（總評：瑕疵多、需重度後編輯）</vt:lpstr>
      <vt:lpstr>使用DeepL翻譯</vt:lpstr>
      <vt:lpstr>使用DeepL翻譯結果(中文)</vt:lpstr>
      <vt:lpstr>DeepL（總評：整體穩健，細節微調可達發表級）</vt:lpstr>
      <vt:lpstr>DeepL（總評：整體穩健，細節微調可達發表級）</vt:lpstr>
      <vt:lpstr>使用Gemini翻譯</vt:lpstr>
      <vt:lpstr>使用Gemini翻譯結果(中文)</vt:lpstr>
      <vt:lpstr>Gemini（總評：流暢自然，但關鍵術語出現語義偏移）</vt:lpstr>
      <vt:lpstr>Gemini（總評：流暢自然，但關鍵術語出現語義偏移）</vt:lpstr>
      <vt:lpstr>Conclusion(中文)</vt:lpstr>
      <vt:lpstr>中文簡評(由GPT 5評分)</vt:lpstr>
      <vt:lpstr>評估總則與配分</vt:lpstr>
      <vt:lpstr>使用NLLB翻譯(分4 Batch input)(日文)</vt:lpstr>
      <vt:lpstr>使用NLLB翻譯(分4 Batch input)(日文)</vt:lpstr>
      <vt:lpstr>使用NLLB翻譯結果(分4 Batch input)(日文)</vt:lpstr>
      <vt:lpstr>NLLB（總評：偏弱、可讀性與專業性不足）</vt:lpstr>
      <vt:lpstr>NLLB（總評：偏弱、可讀性與專業性不足）</vt:lpstr>
      <vt:lpstr>使用DeepL翻譯(日文)</vt:lpstr>
      <vt:lpstr>使用DeepL翻譯結果(日文)</vt:lpstr>
      <vt:lpstr>DeepL（總評：整體強，少量細節瑕疵）</vt:lpstr>
      <vt:lpstr>DeepL（總評：整體強，少量細節瑕疵）</vt:lpstr>
      <vt:lpstr>使用Gemini翻譯(日文)</vt:lpstr>
      <vt:lpstr>使用Gemini翻譯結果(日文)</vt:lpstr>
      <vt:lpstr>Gemini（總評：穩健流暢，輕微語義外插與一處用詞歧義）</vt:lpstr>
      <vt:lpstr>Gemini（總評：穩健流暢，輕微語義外插與一處用詞歧義）</vt:lpstr>
      <vt:lpstr>Conclusion(日文)</vt:lpstr>
      <vt:lpstr>日文簡評(由GPT 5評分)</vt:lpstr>
      <vt:lpstr>專案執行學習歷程</vt:lpstr>
      <vt:lpstr>專案執行心得</vt:lpstr>
      <vt:lpstr>Conclusion</vt:lpstr>
      <vt:lpstr>Credits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測試報告</dc:title>
  <dc:creator>家畯 林</dc:creator>
  <cp:lastModifiedBy>家畯 林</cp:lastModifiedBy>
  <cp:revision>70</cp:revision>
  <dcterms:created xsi:type="dcterms:W3CDTF">2025-09-11T04:27:21Z</dcterms:created>
  <dcterms:modified xsi:type="dcterms:W3CDTF">2025-10-05T13:26:25Z</dcterms:modified>
</cp:coreProperties>
</file>